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40" r:id="rId3"/>
    <p:sldId id="344" r:id="rId5"/>
    <p:sldId id="303" r:id="rId6"/>
    <p:sldId id="304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15" r:id="rId15"/>
    <p:sldId id="313" r:id="rId16"/>
    <p:sldId id="316" r:id="rId17"/>
    <p:sldId id="317" r:id="rId18"/>
    <p:sldId id="318" r:id="rId19"/>
    <p:sldId id="320" r:id="rId20"/>
    <p:sldId id="321" r:id="rId21"/>
    <p:sldId id="322" r:id="rId22"/>
    <p:sldId id="323" r:id="rId23"/>
    <p:sldId id="324" r:id="rId24"/>
    <p:sldId id="326" r:id="rId25"/>
    <p:sldId id="329" r:id="rId26"/>
    <p:sldId id="333" r:id="rId27"/>
    <p:sldId id="332" r:id="rId28"/>
    <p:sldId id="330" r:id="rId29"/>
    <p:sldId id="339" r:id="rId30"/>
    <p:sldId id="353" r:id="rId3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986"/>
    <a:srgbClr val="494949"/>
    <a:srgbClr val="FB7F8E"/>
    <a:srgbClr val="FCAE68"/>
    <a:srgbClr val="FB967B"/>
    <a:srgbClr val="FA7596"/>
    <a:srgbClr val="FA7993"/>
    <a:srgbClr val="FA7695"/>
    <a:srgbClr val="FEDC44"/>
    <a:srgbClr val="FED6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6" autoAdjust="0"/>
    <p:restoredTop sz="91667" autoAdjust="0"/>
  </p:normalViewPr>
  <p:slideViewPr>
    <p:cSldViewPr snapToGrid="0" showGuides="1">
      <p:cViewPr varScale="1">
        <p:scale>
          <a:sx n="102" d="100"/>
          <a:sy n="102" d="100"/>
        </p:scale>
        <p:origin x="488" y="184"/>
      </p:cViewPr>
      <p:guideLst>
        <p:guide orient="horz" pos="602"/>
        <p:guide orient="horz" pos="2904"/>
        <p:guide pos="7218"/>
        <p:guide pos="465"/>
        <p:guide orient="horz" pos="1056"/>
      </p:guideLst>
    </p:cSldViewPr>
  </p:slideViewPr>
  <p:outlineViewPr>
    <p:cViewPr>
      <p:scale>
        <a:sx n="33" d="100"/>
        <a:sy n="33" d="100"/>
      </p:scale>
      <p:origin x="0" y="-263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D7FC2F-BAB8-4F42-910C-B21A79C548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8F470C-D80C-4156-A230-BD93C88B840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2878D-0533-4042-B6A0-8C79694D107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2878D-0533-4042-B6A0-8C79694D107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F470C-D80C-4156-A230-BD93C88B84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420" y="-1"/>
            <a:ext cx="6066580" cy="685345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125420" y="0"/>
            <a:ext cx="6066580" cy="6858000"/>
          </a:xfrm>
          <a:prstGeom prst="rect">
            <a:avLst/>
          </a:prstGeom>
          <a:solidFill>
            <a:schemeClr val="accent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701800" y="3683000"/>
            <a:ext cx="2540000" cy="341632"/>
          </a:xfrm>
        </p:spPr>
        <p:txBody>
          <a:bodyPr wrap="square" anchor="b">
            <a:normAutofit/>
          </a:bodyPr>
          <a:lstStyle>
            <a:lvl1pPr algn="ctr">
              <a:defRPr sz="180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701800" y="4091307"/>
            <a:ext cx="2540000" cy="313932"/>
          </a:xfrm>
        </p:spPr>
        <p:txBody>
          <a:bodyPr wrap="square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1AD8B-3C69-4561-A271-C681229A9E02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A06DD-EBAB-4EDA-B3E5-49238F2822BB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5383C-2A7A-4313-A596-1A234F5100B5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C53F7-6298-46F8-9A8B-1D2D4A09009B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 flipH="1">
            <a:off x="4109811" y="3198392"/>
            <a:ext cx="808218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7111" y="2382361"/>
            <a:ext cx="7904390" cy="701731"/>
          </a:xfrm>
        </p:spPr>
        <p:txBody>
          <a:bodyPr wrap="square" anchor="b">
            <a:normAutofit/>
          </a:bodyPr>
          <a:lstStyle>
            <a:lvl1pPr>
              <a:defRPr sz="4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097110" y="3315284"/>
            <a:ext cx="7904390" cy="286232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6DD44-CB8B-4612-A28C-4C228BE49A0F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9194B-9EA8-461E-BD3C-F885B2C98788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5A428-0D91-4B50-A761-EED9E7B1B726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400" y="0"/>
            <a:ext cx="6070600" cy="6858000"/>
          </a:xfrm>
          <a:prstGeom prst="rect">
            <a:avLst/>
          </a:prstGeom>
        </p:spPr>
      </p:pic>
      <p:sp>
        <p:nvSpPr>
          <p:cNvPr id="7" name="矩形 6"/>
          <p:cNvSpPr/>
          <p:nvPr>
            <p:custDataLst>
              <p:tags r:id="rId3"/>
            </p:custDataLst>
          </p:nvPr>
        </p:nvSpPr>
        <p:spPr>
          <a:xfrm>
            <a:off x="6108700" y="0"/>
            <a:ext cx="6096000" cy="6889988"/>
          </a:xfrm>
          <a:prstGeom prst="rect">
            <a:avLst/>
          </a:prstGeom>
          <a:solidFill>
            <a:schemeClr val="accent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901016" y="3567384"/>
            <a:ext cx="2620880" cy="590931"/>
          </a:xfrm>
        </p:spPr>
        <p:txBody>
          <a:bodyPr wrap="square" anchor="b" anchorCtr="0">
            <a:spAutoFit/>
          </a:bodyPr>
          <a:lstStyle>
            <a:lvl1pPr algn="ctr"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80AC4-C816-4C7D-A28A-801A46FE84FE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9F703-0B69-4E3B-8FC2-566497E096BB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4165200" cy="1600200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457200"/>
            <a:ext cx="61704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E80E1-D74C-4047-ACD7-39EB22CE8833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D1440-44DA-49AB-AA4E-96B1644C6C06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4.xml"/><Relationship Id="rId13" Type="http://schemas.openxmlformats.org/officeDocument/2006/relationships/tags" Target="../tags/tag3.xml"/><Relationship Id="rId12" Type="http://schemas.openxmlformats.org/officeDocument/2006/relationships/tags" Target="../tags/tag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525383C-2A7A-4313-A596-1A234F5100B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3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4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68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69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1.xml"/><Relationship Id="rId1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72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1.xml"/><Relationship Id="rId3" Type="http://schemas.openxmlformats.org/officeDocument/2006/relationships/tags" Target="../tags/tag73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tags" Target="../tags/tag74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9.xml"/><Relationship Id="rId8" Type="http://schemas.openxmlformats.org/officeDocument/2006/relationships/tags" Target="../tags/tag18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2" Type="http://schemas.openxmlformats.org/officeDocument/2006/relationships/notesSlide" Target="../notesSlides/notesSlide2.xml"/><Relationship Id="rId21" Type="http://schemas.openxmlformats.org/officeDocument/2006/relationships/slideLayout" Target="../slideLayouts/slideLayout7.xml"/><Relationship Id="rId20" Type="http://schemas.openxmlformats.org/officeDocument/2006/relationships/tags" Target="../tags/tag30.xml"/><Relationship Id="rId2" Type="http://schemas.openxmlformats.org/officeDocument/2006/relationships/tags" Target="../tags/tag12.xml"/><Relationship Id="rId19" Type="http://schemas.openxmlformats.org/officeDocument/2006/relationships/tags" Target="../tags/tag29.xml"/><Relationship Id="rId18" Type="http://schemas.openxmlformats.org/officeDocument/2006/relationships/tags" Target="../tags/tag28.xml"/><Relationship Id="rId17" Type="http://schemas.openxmlformats.org/officeDocument/2006/relationships/tags" Target="../tags/tag27.xml"/><Relationship Id="rId16" Type="http://schemas.openxmlformats.org/officeDocument/2006/relationships/tags" Target="../tags/tag26.xml"/><Relationship Id="rId15" Type="http://schemas.openxmlformats.org/officeDocument/2006/relationships/tags" Target="../tags/tag25.xml"/><Relationship Id="rId14" Type="http://schemas.openxmlformats.org/officeDocument/2006/relationships/tags" Target="../tags/tag24.xml"/><Relationship Id="rId13" Type="http://schemas.openxmlformats.org/officeDocument/2006/relationships/tags" Target="../tags/tag23.xml"/><Relationship Id="rId12" Type="http://schemas.openxmlformats.org/officeDocument/2006/relationships/tags" Target="../tags/tag22.xml"/><Relationship Id="rId11" Type="http://schemas.openxmlformats.org/officeDocument/2006/relationships/tags" Target="../tags/tag21.xml"/><Relationship Id="rId10" Type="http://schemas.openxmlformats.org/officeDocument/2006/relationships/tags" Target="../tags/tag20.xml"/><Relationship Id="rId1" Type="http://schemas.openxmlformats.org/officeDocument/2006/relationships/tags" Target="../tags/tag11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tags" Target="../tags/tag75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76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tags" Target="../tags/tag77.xml"/><Relationship Id="rId2" Type="http://schemas.openxmlformats.org/officeDocument/2006/relationships/image" Target="../media/image24.png"/><Relationship Id="rId1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tags" Target="../tags/tag78.xml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tags" Target="../tags/tag79.xml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tags" Target="../tags/tag80.xml"/><Relationship Id="rId2" Type="http://schemas.openxmlformats.org/officeDocument/2006/relationships/image" Target="../media/image25.jpeg"/><Relationship Id="rId1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tags" Target="../tags/tag81.xml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tags" Target="../tags/tag82.xml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tags" Target="../tags/tag83.xml"/><Relationship Id="rId2" Type="http://schemas.openxmlformats.org/officeDocument/2006/relationships/image" Target="../media/image33.png"/><Relationship Id="rId1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3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41.xml"/><Relationship Id="rId8" Type="http://schemas.openxmlformats.org/officeDocument/2006/relationships/tags" Target="../tags/tag40.xml"/><Relationship Id="rId7" Type="http://schemas.openxmlformats.org/officeDocument/2006/relationships/tags" Target="../tags/tag39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7" Type="http://schemas.openxmlformats.org/officeDocument/2006/relationships/slideLayout" Target="../slideLayouts/slideLayout7.xml"/><Relationship Id="rId26" Type="http://schemas.openxmlformats.org/officeDocument/2006/relationships/tags" Target="../tags/tag58.xml"/><Relationship Id="rId25" Type="http://schemas.openxmlformats.org/officeDocument/2006/relationships/tags" Target="../tags/tag57.xml"/><Relationship Id="rId24" Type="http://schemas.openxmlformats.org/officeDocument/2006/relationships/tags" Target="../tags/tag56.xml"/><Relationship Id="rId23" Type="http://schemas.openxmlformats.org/officeDocument/2006/relationships/tags" Target="../tags/tag55.xml"/><Relationship Id="rId22" Type="http://schemas.openxmlformats.org/officeDocument/2006/relationships/tags" Target="../tags/tag54.xml"/><Relationship Id="rId21" Type="http://schemas.openxmlformats.org/officeDocument/2006/relationships/tags" Target="../tags/tag53.xml"/><Relationship Id="rId20" Type="http://schemas.openxmlformats.org/officeDocument/2006/relationships/tags" Target="../tags/tag52.xml"/><Relationship Id="rId2" Type="http://schemas.openxmlformats.org/officeDocument/2006/relationships/tags" Target="../tags/tag34.xml"/><Relationship Id="rId19" Type="http://schemas.openxmlformats.org/officeDocument/2006/relationships/tags" Target="../tags/tag51.xml"/><Relationship Id="rId18" Type="http://schemas.openxmlformats.org/officeDocument/2006/relationships/tags" Target="../tags/tag50.xml"/><Relationship Id="rId17" Type="http://schemas.openxmlformats.org/officeDocument/2006/relationships/tags" Target="../tags/tag49.xml"/><Relationship Id="rId16" Type="http://schemas.openxmlformats.org/officeDocument/2006/relationships/tags" Target="../tags/tag48.xml"/><Relationship Id="rId15" Type="http://schemas.openxmlformats.org/officeDocument/2006/relationships/tags" Target="../tags/tag47.xml"/><Relationship Id="rId14" Type="http://schemas.openxmlformats.org/officeDocument/2006/relationships/tags" Target="../tags/tag46.xml"/><Relationship Id="rId13" Type="http://schemas.openxmlformats.org/officeDocument/2006/relationships/tags" Target="../tags/tag45.xml"/><Relationship Id="rId12" Type="http://schemas.openxmlformats.org/officeDocument/2006/relationships/tags" Target="../tags/tag44.xml"/><Relationship Id="rId11" Type="http://schemas.openxmlformats.org/officeDocument/2006/relationships/tags" Target="../tags/tag43.xml"/><Relationship Id="rId10" Type="http://schemas.openxmlformats.org/officeDocument/2006/relationships/tags" Target="../tags/tag42.xml"/><Relationship Id="rId1" Type="http://schemas.openxmlformats.org/officeDocument/2006/relationships/tags" Target="../tags/tag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9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0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1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2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314588" y="6083248"/>
            <a:ext cx="377112" cy="377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 rot="16200000">
            <a:off x="-1012851" y="4251941"/>
            <a:ext cx="3021940" cy="246221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r>
              <a:rPr lang="en-US" altLang="zh-CN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BRAND OR YOUR COMPANY</a:t>
            </a:r>
            <a:endParaRPr lang="zh-CN" alt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PA_椭圆 3"/>
          <p:cNvSpPr/>
          <p:nvPr>
            <p:custDataLst>
              <p:tags r:id="rId3"/>
            </p:custDataLst>
          </p:nvPr>
        </p:nvSpPr>
        <p:spPr>
          <a:xfrm>
            <a:off x="3726427" y="1059429"/>
            <a:ext cx="4739148" cy="473914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PA_文本框 2"/>
          <p:cNvSpPr txBox="1"/>
          <p:nvPr>
            <p:custDataLst>
              <p:tags r:id="rId4"/>
            </p:custDataLst>
          </p:nvPr>
        </p:nvSpPr>
        <p:spPr>
          <a:xfrm>
            <a:off x="3877129" y="2844225"/>
            <a:ext cx="4437743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智慧树网</a:t>
            </a: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在线共享课程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PA_文本框 6"/>
          <p:cNvSpPr txBox="1"/>
          <p:nvPr>
            <p:custDataLst>
              <p:tags r:id="rId5"/>
            </p:custDataLst>
          </p:nvPr>
        </p:nvSpPr>
        <p:spPr>
          <a:xfrm>
            <a:off x="5027612" y="3587175"/>
            <a:ext cx="2136776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</a:t>
            </a:r>
            <a:r>
              <a:rPr lang="zh-CN" altLang="en-US" sz="2400" spc="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</a:t>
            </a:r>
            <a:r>
              <a:rPr lang="zh-CN" altLang="en-US" sz="240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2400" spc="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2"/>
          <p:cNvSpPr txBox="1"/>
          <p:nvPr/>
        </p:nvSpPr>
        <p:spPr>
          <a:xfrm>
            <a:off x="2557145" y="346075"/>
            <a:ext cx="7521575" cy="609600"/>
          </a:xfrm>
          <a:prstGeom prst="rect">
            <a:avLst/>
          </a:prstGeom>
          <a:noFill/>
        </p:spPr>
        <p:txBody>
          <a:bodyPr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n-US" altLang="zh-CN" sz="36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36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平台操作与课程运行</a:t>
            </a:r>
            <a:r>
              <a:rPr lang="en-US" altLang="zh-CN" sz="36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 sz="360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论坛管理</a:t>
            </a:r>
            <a:endParaRPr lang="zh-CN" altLang="en-US" sz="3600" dirty="0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6481" y="1677697"/>
            <a:ext cx="3158490" cy="47078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可通过“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课程论坛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”栏目参与论坛互动。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"/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点击右上角“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我的班级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”即可进入本班级所讨论的论题。老师可在这里与本班的同学进行互动交流，发表论题，让同学们参与讨论。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"/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27512" y="2023639"/>
            <a:ext cx="8622665" cy="389128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0" y="1677697"/>
            <a:ext cx="3158490" cy="46615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通过“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见面课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”栏目可查看本课程所有见面课时间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老师可对见面课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考勤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成绩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调整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老师如不安排见面课线下带学的话，可将这部分设置为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学生自行观看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。学生可通过A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或者W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eb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端观看直播或者回看直播。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系统会自动记录学生观看进度和成绩。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2470" y="2118360"/>
            <a:ext cx="8832215" cy="3400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标题 2"/>
          <p:cNvSpPr txBox="1"/>
          <p:nvPr/>
        </p:nvSpPr>
        <p:spPr>
          <a:xfrm>
            <a:off x="2315210" y="346075"/>
            <a:ext cx="7590790" cy="609600"/>
          </a:xfrm>
          <a:prstGeom prst="rect">
            <a:avLst/>
          </a:prstGeom>
          <a:noFill/>
        </p:spPr>
        <p:txBody>
          <a:bodyPr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zh-CN" altLang="en-US" sz="36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平台操作与课程运行</a:t>
            </a:r>
            <a:r>
              <a:rPr lang="en-US" altLang="zh-CN" sz="36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 sz="360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见面课管理</a:t>
            </a:r>
            <a:endParaRPr lang="zh-CN" altLang="en-US" sz="3600" dirty="0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04825" y="286227"/>
            <a:ext cx="11182350" cy="6285547"/>
          </a:xfrm>
          <a:prstGeom prst="rect">
            <a:avLst/>
          </a:prstGeom>
          <a:solidFill>
            <a:schemeClr val="accent4">
              <a:lumMod val="90000"/>
            </a:schemeClr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3219576" y="699961"/>
            <a:ext cx="5752849" cy="637949"/>
            <a:chOff x="5176204" y="549819"/>
            <a:chExt cx="2405696" cy="637949"/>
          </a:xfrm>
        </p:grpSpPr>
        <p:sp>
          <p:nvSpPr>
            <p:cNvPr id="13" name="圆角矩形 12"/>
            <p:cNvSpPr/>
            <p:nvPr/>
          </p:nvSpPr>
          <p:spPr>
            <a:xfrm>
              <a:off x="5176204" y="578394"/>
              <a:ext cx="2405696" cy="60937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标题 2"/>
            <p:cNvSpPr txBox="1"/>
            <p:nvPr/>
          </p:nvSpPr>
          <p:spPr>
            <a:xfrm>
              <a:off x="5479760" y="549819"/>
              <a:ext cx="1829121" cy="609374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  <a:defRPr/>
              </a:pPr>
              <a:r>
                <a:rPr lang="en-US" altLang="zh-CN" sz="4000" dirty="0" smtClean="0">
                  <a:solidFill>
                    <a:srgbClr val="FA769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r>
                <a:rPr lang="zh-CN" altLang="en-US" sz="4000" dirty="0" smtClean="0">
                  <a:solidFill>
                    <a:srgbClr val="FA769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考核与成绩管理</a:t>
              </a:r>
              <a:r>
                <a:rPr lang="en-US" altLang="zh-CN" sz="4000" dirty="0" smtClean="0">
                  <a:solidFill>
                    <a:srgbClr val="FA769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zh-CN" altLang="en-US" sz="4000" dirty="0">
                <a:solidFill>
                  <a:srgbClr val="FA769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450717" y="2198052"/>
            <a:ext cx="9290567" cy="2461895"/>
            <a:chOff x="1867726" y="1609222"/>
            <a:chExt cx="9290567" cy="2461895"/>
          </a:xfrm>
        </p:grpSpPr>
        <p:sp>
          <p:nvSpPr>
            <p:cNvPr id="7" name="矩形 6"/>
            <p:cNvSpPr/>
            <p:nvPr>
              <p:custDataLst>
                <p:tags r:id="rId1"/>
              </p:custDataLst>
            </p:nvPr>
          </p:nvSpPr>
          <p:spPr>
            <a:xfrm>
              <a:off x="5480790" y="1609222"/>
              <a:ext cx="5677503" cy="24618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4000" dirty="0" smtClean="0">
                  <a:solidFill>
                    <a:srgbClr val="FB7F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二、成绩管理与导出</a:t>
              </a:r>
              <a:endParaRPr lang="zh-CN" altLang="en-US" sz="4000" dirty="0" smtClean="0">
                <a:solidFill>
                  <a:srgbClr val="FB7F8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867726" y="1609222"/>
              <a:ext cx="3923473" cy="24618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4000" dirty="0" smtClean="0">
                  <a:solidFill>
                    <a:srgbClr val="FB7F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一、期末考核</a:t>
              </a:r>
              <a:endParaRPr lang="zh-CN" altLang="en-US" sz="4000" dirty="0" smtClean="0">
                <a:solidFill>
                  <a:srgbClr val="FB7F8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 rot="1939008">
            <a:off x="-100618" y="53509"/>
            <a:ext cx="1959428" cy="1959428"/>
          </a:xfrm>
          <a:prstGeom prst="rect">
            <a:avLst/>
          </a:prstGeom>
          <a:noFill/>
          <a:ln w="38100">
            <a:solidFill>
              <a:srgbClr val="FB9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 rot="1939008">
            <a:off x="10480448" y="4754025"/>
            <a:ext cx="1959428" cy="1959428"/>
          </a:xfrm>
          <a:prstGeom prst="rect">
            <a:avLst/>
          </a:prstGeom>
          <a:noFill/>
          <a:ln w="38100">
            <a:solidFill>
              <a:srgbClr val="FCAE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2"/>
          <p:cNvSpPr txBox="1"/>
          <p:nvPr/>
        </p:nvSpPr>
        <p:spPr>
          <a:xfrm>
            <a:off x="2395855" y="437515"/>
            <a:ext cx="8144510" cy="609600"/>
          </a:xfrm>
          <a:prstGeom prst="rect">
            <a:avLst/>
          </a:prstGeom>
          <a:noFill/>
        </p:spPr>
        <p:txBody>
          <a:bodyPr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zh-CN" altLang="en-US" sz="360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考核与成绩管理</a:t>
            </a:r>
            <a:r>
              <a:rPr lang="en-US" altLang="zh-CN" sz="360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 sz="360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期末考核</a:t>
            </a:r>
            <a:endParaRPr lang="zh-CN" altLang="en-US" sz="3600" dirty="0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082359" y="1938680"/>
            <a:ext cx="7938970" cy="4247558"/>
            <a:chOff x="4257947" y="1504314"/>
            <a:chExt cx="7938970" cy="4247558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1"/>
            <a:srcRect r="7491"/>
            <a:stretch>
              <a:fillRect/>
            </a:stretch>
          </p:blipFill>
          <p:spPr>
            <a:xfrm>
              <a:off x="4257947" y="1504314"/>
              <a:ext cx="7850479" cy="2618105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2"/>
            <a:srcRect r="6448" b="40407"/>
            <a:stretch>
              <a:fillRect/>
            </a:stretch>
          </p:blipFill>
          <p:spPr>
            <a:xfrm>
              <a:off x="4258583" y="4120516"/>
              <a:ext cx="7938334" cy="1631356"/>
            </a:xfrm>
            <a:prstGeom prst="rect">
              <a:avLst/>
            </a:prstGeom>
          </p:spPr>
        </p:pic>
      </p:grpSp>
      <p:sp>
        <p:nvSpPr>
          <p:cNvPr id="8" name="文本框 7"/>
          <p:cNvSpPr txBox="1"/>
          <p:nvPr/>
        </p:nvSpPr>
        <p:spPr>
          <a:xfrm>
            <a:off x="0" y="1435586"/>
            <a:ext cx="3919674" cy="32518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智慧树课程期末考试需在规定时间段内完成。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点击“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作业考试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”栏目，下拉至最后即为考试试卷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如课程有主观题，需要老师点击“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批阅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”在线批改。若为客观题，则系统会总阅卷。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charset="0"/>
              <a:buChar char=""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2"/>
          <p:cNvSpPr txBox="1"/>
          <p:nvPr/>
        </p:nvSpPr>
        <p:spPr>
          <a:xfrm>
            <a:off x="2132330" y="346075"/>
            <a:ext cx="7787005" cy="609600"/>
          </a:xfrm>
          <a:prstGeom prst="rect">
            <a:avLst/>
          </a:prstGeom>
          <a:noFill/>
        </p:spPr>
        <p:txBody>
          <a:bodyPr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zh-CN" altLang="en-US" sz="36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考核与成绩管理</a:t>
            </a:r>
            <a:r>
              <a:rPr lang="en-US" altLang="zh-CN" sz="36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 sz="360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成绩管理与导出</a:t>
            </a:r>
            <a:endParaRPr lang="zh-CN" altLang="en-US" sz="3600" dirty="0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0" y="1997982"/>
            <a:ext cx="3158490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通过“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成绩管理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”栏目，点击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成绩规则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可查看该课程成绩比例。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"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通过“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成绩管理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”栏目，点击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班级名称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可查看每个学生的详细得分情况，并可通过“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导出成绩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”按钮，导出课程成绩。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"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0395" y="1895475"/>
            <a:ext cx="8990965" cy="16852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0395" y="3921125"/>
            <a:ext cx="8945245" cy="239585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>
            <a:off x="4609662" y="4750276"/>
            <a:ext cx="1816538" cy="1816538"/>
          </a:xfrm>
          <a:prstGeom prst="ellipse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 flipH="1">
            <a:off x="10060682" y="445721"/>
            <a:ext cx="512068" cy="512068"/>
          </a:xfrm>
          <a:prstGeom prst="ellipse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 flipH="1">
            <a:off x="11014076" y="5965379"/>
            <a:ext cx="1463674" cy="1463674"/>
          </a:xfrm>
          <a:prstGeom prst="ellipse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 flipH="1">
            <a:off x="3491321" y="1736725"/>
            <a:ext cx="194730" cy="1947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圆角矩形 1"/>
          <p:cNvSpPr/>
          <p:nvPr/>
        </p:nvSpPr>
        <p:spPr>
          <a:xfrm>
            <a:off x="950595" y="1844040"/>
            <a:ext cx="9881870" cy="2906395"/>
          </a:xfrm>
          <a:prstGeom prst="roundRect">
            <a:avLst/>
          </a:prstGeom>
          <a:solidFill>
            <a:schemeClr val="accent4">
              <a:lumMod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400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04</a:t>
            </a:r>
            <a:r>
              <a:rPr lang="zh-CN" altLang="en-US" sz="400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课程事务处理</a:t>
            </a:r>
            <a:endParaRPr lang="zh-CN" altLang="en-US" sz="4000" dirty="0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2"/>
          <p:cNvSpPr txBox="1"/>
          <p:nvPr/>
        </p:nvSpPr>
        <p:spPr>
          <a:xfrm>
            <a:off x="4230952" y="345943"/>
            <a:ext cx="3730097" cy="609374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zh-CN" altLang="en-US" sz="3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课程事务处理</a:t>
            </a:r>
            <a:endParaRPr lang="zh-CN" altLang="en-US" sz="36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0" y="2272984"/>
            <a:ext cx="3158490" cy="3322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选课老师可通过“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课程事务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”栏目对学生提交的作业重做、请假等事务进行审核批准。选定学生，点击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同意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即可完成本次审批。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"/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2470" y="2032635"/>
            <a:ext cx="8872855" cy="3751580"/>
          </a:xfrm>
          <a:prstGeom prst="rect">
            <a:avLst/>
          </a:prstGeom>
        </p:spPr>
      </p:pic>
      <p:sp>
        <p:nvSpPr>
          <p:cNvPr id="12" name="椭圆 11"/>
          <p:cNvSpPr/>
          <p:nvPr/>
        </p:nvSpPr>
        <p:spPr>
          <a:xfrm>
            <a:off x="-411162" y="6286500"/>
            <a:ext cx="1143000" cy="1143000"/>
          </a:xfrm>
          <a:prstGeom prst="ellipse">
            <a:avLst/>
          </a:prstGeom>
          <a:gradFill>
            <a:gsLst>
              <a:gs pos="1000">
                <a:srgbClr val="FA7596"/>
              </a:gs>
              <a:gs pos="98000">
                <a:srgbClr val="FED648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i$1íḓè"/>
          <p:cNvGrpSpPr/>
          <p:nvPr/>
        </p:nvGrpSpPr>
        <p:grpSpPr>
          <a:xfrm>
            <a:off x="9347159" y="1349148"/>
            <a:ext cx="998751" cy="920419"/>
            <a:chOff x="1820497" y="3866141"/>
            <a:chExt cx="998752" cy="920420"/>
          </a:xfrm>
        </p:grpSpPr>
        <p:sp>
          <p:nvSpPr>
            <p:cNvPr id="42" name="íşḻidè"/>
            <p:cNvSpPr/>
            <p:nvPr/>
          </p:nvSpPr>
          <p:spPr>
            <a:xfrm flipV="1">
              <a:off x="1820497" y="3866141"/>
              <a:ext cx="998752" cy="920420"/>
            </a:xfrm>
            <a:custGeom>
              <a:avLst/>
              <a:gdLst>
                <a:gd name="connsiteX0" fmla="*/ 971829 w 2671591"/>
                <a:gd name="connsiteY0" fmla="*/ 311 h 2234714"/>
                <a:gd name="connsiteX1" fmla="*/ 1658132 w 2671591"/>
                <a:gd name="connsiteY1" fmla="*/ 121675 h 2234714"/>
                <a:gd name="connsiteX2" fmla="*/ 2391482 w 2671591"/>
                <a:gd name="connsiteY2" fmla="*/ 570868 h 2234714"/>
                <a:gd name="connsiteX3" fmla="*/ 2671591 w 2671591"/>
                <a:gd name="connsiteY3" fmla="*/ 1127080 h 2234714"/>
                <a:gd name="connsiteX4" fmla="*/ 2398520 w 2671591"/>
                <a:gd name="connsiteY4" fmla="*/ 1555152 h 2234714"/>
                <a:gd name="connsiteX5" fmla="*/ 1656724 w 2671591"/>
                <a:gd name="connsiteY5" fmla="*/ 2040957 h 2234714"/>
                <a:gd name="connsiteX6" fmla="*/ 436351 w 2671591"/>
                <a:gd name="connsiteY6" fmla="*/ 2146567 h 2234714"/>
                <a:gd name="connsiteX7" fmla="*/ 0 w 2671591"/>
                <a:gd name="connsiteY7" fmla="*/ 1127080 h 2234714"/>
                <a:gd name="connsiteX8" fmla="*/ 453241 w 2671591"/>
                <a:gd name="connsiteY8" fmla="*/ 130124 h 2234714"/>
                <a:gd name="connsiteX9" fmla="*/ 971829 w 2671591"/>
                <a:gd name="connsiteY9" fmla="*/ 311 h 223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71591" h="2234714">
                  <a:moveTo>
                    <a:pt x="971829" y="311"/>
                  </a:moveTo>
                  <a:cubicBezTo>
                    <a:pt x="1208558" y="-4512"/>
                    <a:pt x="1452273" y="47220"/>
                    <a:pt x="1658132" y="121675"/>
                  </a:cubicBezTo>
                  <a:cubicBezTo>
                    <a:pt x="1922757" y="217427"/>
                    <a:pt x="2191606" y="370914"/>
                    <a:pt x="2391482" y="570868"/>
                  </a:cubicBezTo>
                  <a:cubicBezTo>
                    <a:pt x="2536463" y="715906"/>
                    <a:pt x="2671591" y="914452"/>
                    <a:pt x="2671591" y="1127080"/>
                  </a:cubicBezTo>
                  <a:cubicBezTo>
                    <a:pt x="2671591" y="1267893"/>
                    <a:pt x="2492828" y="1465031"/>
                    <a:pt x="2398520" y="1555152"/>
                  </a:cubicBezTo>
                  <a:cubicBezTo>
                    <a:pt x="2188790" y="1755106"/>
                    <a:pt x="1919942" y="1922674"/>
                    <a:pt x="1656724" y="2040957"/>
                  </a:cubicBezTo>
                  <a:cubicBezTo>
                    <a:pt x="1309052" y="2194443"/>
                    <a:pt x="796691" y="2329623"/>
                    <a:pt x="436351" y="2146567"/>
                  </a:cubicBezTo>
                  <a:cubicBezTo>
                    <a:pt x="71787" y="1960693"/>
                    <a:pt x="0" y="1496010"/>
                    <a:pt x="0" y="1127080"/>
                  </a:cubicBezTo>
                  <a:cubicBezTo>
                    <a:pt x="0" y="742660"/>
                    <a:pt x="95716" y="334303"/>
                    <a:pt x="453241" y="130124"/>
                  </a:cubicBezTo>
                  <a:cubicBezTo>
                    <a:pt x="607811" y="42027"/>
                    <a:pt x="787708" y="4063"/>
                    <a:pt x="971829" y="311"/>
                  </a:cubicBezTo>
                  <a:close/>
                </a:path>
              </a:pathLst>
            </a:custGeom>
            <a:solidFill>
              <a:srgbClr val="FB96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iślïdè"/>
            <p:cNvSpPr/>
            <p:nvPr/>
          </p:nvSpPr>
          <p:spPr>
            <a:xfrm>
              <a:off x="2069825" y="4119975"/>
              <a:ext cx="416446" cy="378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4" extrusionOk="0">
                  <a:moveTo>
                    <a:pt x="20618" y="7406"/>
                  </a:moveTo>
                  <a:lnTo>
                    <a:pt x="13580" y="7406"/>
                  </a:lnTo>
                  <a:cubicBezTo>
                    <a:pt x="13156" y="6803"/>
                    <a:pt x="12718" y="6095"/>
                    <a:pt x="12319" y="5293"/>
                  </a:cubicBezTo>
                  <a:lnTo>
                    <a:pt x="20618" y="5293"/>
                  </a:lnTo>
                  <a:cubicBezTo>
                    <a:pt x="20618" y="5293"/>
                    <a:pt x="20618" y="7406"/>
                    <a:pt x="20618" y="7406"/>
                  </a:cubicBezTo>
                  <a:close/>
                  <a:moveTo>
                    <a:pt x="19636" y="13747"/>
                  </a:moveTo>
                  <a:lnTo>
                    <a:pt x="11291" y="13747"/>
                  </a:lnTo>
                  <a:lnTo>
                    <a:pt x="11291" y="8463"/>
                  </a:lnTo>
                  <a:lnTo>
                    <a:pt x="13090" y="8463"/>
                  </a:lnTo>
                  <a:cubicBezTo>
                    <a:pt x="14022" y="9712"/>
                    <a:pt x="14815" y="10437"/>
                    <a:pt x="14882" y="10497"/>
                  </a:cubicBezTo>
                  <a:cubicBezTo>
                    <a:pt x="15009" y="10610"/>
                    <a:pt x="15174" y="10644"/>
                    <a:pt x="15323" y="10601"/>
                  </a:cubicBezTo>
                  <a:cubicBezTo>
                    <a:pt x="15418" y="10574"/>
                    <a:pt x="15505" y="10516"/>
                    <a:pt x="15573" y="10429"/>
                  </a:cubicBezTo>
                  <a:cubicBezTo>
                    <a:pt x="15746" y="10205"/>
                    <a:pt x="15718" y="9871"/>
                    <a:pt x="15510" y="9684"/>
                  </a:cubicBezTo>
                  <a:cubicBezTo>
                    <a:pt x="15498" y="9674"/>
                    <a:pt x="15023" y="9238"/>
                    <a:pt x="14383" y="8463"/>
                  </a:cubicBezTo>
                  <a:lnTo>
                    <a:pt x="19636" y="8463"/>
                  </a:lnTo>
                  <a:cubicBezTo>
                    <a:pt x="19636" y="8463"/>
                    <a:pt x="19636" y="13747"/>
                    <a:pt x="19636" y="13747"/>
                  </a:cubicBezTo>
                  <a:close/>
                  <a:moveTo>
                    <a:pt x="19636" y="20087"/>
                  </a:moveTo>
                  <a:lnTo>
                    <a:pt x="11291" y="20087"/>
                  </a:lnTo>
                  <a:lnTo>
                    <a:pt x="11291" y="14803"/>
                  </a:lnTo>
                  <a:lnTo>
                    <a:pt x="19636" y="14803"/>
                  </a:lnTo>
                  <a:cubicBezTo>
                    <a:pt x="19636" y="14803"/>
                    <a:pt x="19636" y="20087"/>
                    <a:pt x="19636" y="20087"/>
                  </a:cubicBezTo>
                  <a:close/>
                  <a:moveTo>
                    <a:pt x="11291" y="5461"/>
                  </a:moveTo>
                  <a:cubicBezTo>
                    <a:pt x="11626" y="6178"/>
                    <a:pt x="11991" y="6828"/>
                    <a:pt x="12360" y="7406"/>
                  </a:cubicBezTo>
                  <a:lnTo>
                    <a:pt x="11291" y="7406"/>
                  </a:lnTo>
                  <a:cubicBezTo>
                    <a:pt x="11291" y="7406"/>
                    <a:pt x="11291" y="5461"/>
                    <a:pt x="11291" y="5461"/>
                  </a:cubicBezTo>
                  <a:close/>
                  <a:moveTo>
                    <a:pt x="12871" y="1481"/>
                  </a:moveTo>
                  <a:cubicBezTo>
                    <a:pt x="14045" y="751"/>
                    <a:pt x="15436" y="979"/>
                    <a:pt x="15979" y="1990"/>
                  </a:cubicBezTo>
                  <a:cubicBezTo>
                    <a:pt x="16343" y="2668"/>
                    <a:pt x="16223" y="3523"/>
                    <a:pt x="15755" y="4236"/>
                  </a:cubicBezTo>
                  <a:lnTo>
                    <a:pt x="11845" y="4236"/>
                  </a:lnTo>
                  <a:cubicBezTo>
                    <a:pt x="11740" y="3975"/>
                    <a:pt x="11641" y="3708"/>
                    <a:pt x="11550" y="3432"/>
                  </a:cubicBezTo>
                  <a:cubicBezTo>
                    <a:pt x="11653" y="2691"/>
                    <a:pt x="12120" y="1947"/>
                    <a:pt x="12871" y="1481"/>
                  </a:cubicBezTo>
                  <a:moveTo>
                    <a:pt x="10309" y="7406"/>
                  </a:moveTo>
                  <a:lnTo>
                    <a:pt x="9224" y="7406"/>
                  </a:lnTo>
                  <a:cubicBezTo>
                    <a:pt x="9600" y="6819"/>
                    <a:pt x="9970" y="6158"/>
                    <a:pt x="10309" y="5429"/>
                  </a:cubicBezTo>
                  <a:cubicBezTo>
                    <a:pt x="10309" y="5429"/>
                    <a:pt x="10309" y="7406"/>
                    <a:pt x="10309" y="7406"/>
                  </a:cubicBezTo>
                  <a:close/>
                  <a:moveTo>
                    <a:pt x="10309" y="13747"/>
                  </a:moveTo>
                  <a:lnTo>
                    <a:pt x="1964" y="13747"/>
                  </a:lnTo>
                  <a:lnTo>
                    <a:pt x="1964" y="8463"/>
                  </a:lnTo>
                  <a:lnTo>
                    <a:pt x="7202" y="8463"/>
                  </a:lnTo>
                  <a:cubicBezTo>
                    <a:pt x="6563" y="9238"/>
                    <a:pt x="6087" y="9674"/>
                    <a:pt x="6075" y="9684"/>
                  </a:cubicBezTo>
                  <a:cubicBezTo>
                    <a:pt x="5867" y="9871"/>
                    <a:pt x="5839" y="10205"/>
                    <a:pt x="6012" y="10429"/>
                  </a:cubicBezTo>
                  <a:cubicBezTo>
                    <a:pt x="6080" y="10516"/>
                    <a:pt x="6167" y="10574"/>
                    <a:pt x="6261" y="10601"/>
                  </a:cubicBezTo>
                  <a:cubicBezTo>
                    <a:pt x="6411" y="10644"/>
                    <a:pt x="6575" y="10610"/>
                    <a:pt x="6703" y="10497"/>
                  </a:cubicBezTo>
                  <a:cubicBezTo>
                    <a:pt x="6770" y="10437"/>
                    <a:pt x="7563" y="9712"/>
                    <a:pt x="8495" y="8463"/>
                  </a:cubicBezTo>
                  <a:lnTo>
                    <a:pt x="10309" y="8463"/>
                  </a:lnTo>
                  <a:cubicBezTo>
                    <a:pt x="10309" y="8463"/>
                    <a:pt x="10309" y="13747"/>
                    <a:pt x="10309" y="13747"/>
                  </a:cubicBezTo>
                  <a:close/>
                  <a:moveTo>
                    <a:pt x="10309" y="20087"/>
                  </a:moveTo>
                  <a:lnTo>
                    <a:pt x="1964" y="20087"/>
                  </a:lnTo>
                  <a:lnTo>
                    <a:pt x="1964" y="14803"/>
                  </a:lnTo>
                  <a:lnTo>
                    <a:pt x="10309" y="14803"/>
                  </a:lnTo>
                  <a:cubicBezTo>
                    <a:pt x="10309" y="14803"/>
                    <a:pt x="10309" y="20087"/>
                    <a:pt x="10309" y="20087"/>
                  </a:cubicBezTo>
                  <a:close/>
                  <a:moveTo>
                    <a:pt x="982" y="7406"/>
                  </a:moveTo>
                  <a:lnTo>
                    <a:pt x="982" y="5293"/>
                  </a:lnTo>
                  <a:lnTo>
                    <a:pt x="9266" y="5293"/>
                  </a:lnTo>
                  <a:cubicBezTo>
                    <a:pt x="8867" y="6095"/>
                    <a:pt x="8429" y="6803"/>
                    <a:pt x="8005" y="7406"/>
                  </a:cubicBezTo>
                  <a:cubicBezTo>
                    <a:pt x="8005" y="7406"/>
                    <a:pt x="982" y="7406"/>
                    <a:pt x="982" y="7406"/>
                  </a:cubicBezTo>
                  <a:close/>
                  <a:moveTo>
                    <a:pt x="5606" y="1990"/>
                  </a:moveTo>
                  <a:cubicBezTo>
                    <a:pt x="6148" y="980"/>
                    <a:pt x="7540" y="751"/>
                    <a:pt x="8714" y="1481"/>
                  </a:cubicBezTo>
                  <a:cubicBezTo>
                    <a:pt x="9465" y="1948"/>
                    <a:pt x="9931" y="2692"/>
                    <a:pt x="10035" y="3433"/>
                  </a:cubicBezTo>
                  <a:cubicBezTo>
                    <a:pt x="9944" y="3708"/>
                    <a:pt x="9845" y="3975"/>
                    <a:pt x="9740" y="4236"/>
                  </a:cubicBezTo>
                  <a:lnTo>
                    <a:pt x="5830" y="4236"/>
                  </a:lnTo>
                  <a:cubicBezTo>
                    <a:pt x="5362" y="3523"/>
                    <a:pt x="5242" y="2668"/>
                    <a:pt x="5606" y="1990"/>
                  </a:cubicBezTo>
                  <a:moveTo>
                    <a:pt x="20618" y="4236"/>
                  </a:moveTo>
                  <a:lnTo>
                    <a:pt x="16874" y="4236"/>
                  </a:lnTo>
                  <a:cubicBezTo>
                    <a:pt x="17259" y="3325"/>
                    <a:pt x="17284" y="2310"/>
                    <a:pt x="16829" y="1461"/>
                  </a:cubicBezTo>
                  <a:cubicBezTo>
                    <a:pt x="16015" y="-54"/>
                    <a:pt x="14024" y="-456"/>
                    <a:pt x="12380" y="565"/>
                  </a:cubicBezTo>
                  <a:cubicBezTo>
                    <a:pt x="11747" y="959"/>
                    <a:pt x="11277" y="1511"/>
                    <a:pt x="10965" y="2122"/>
                  </a:cubicBezTo>
                  <a:cubicBezTo>
                    <a:pt x="10949" y="2115"/>
                    <a:pt x="10937" y="2103"/>
                    <a:pt x="10920" y="2098"/>
                  </a:cubicBezTo>
                  <a:cubicBezTo>
                    <a:pt x="10909" y="2095"/>
                    <a:pt x="10899" y="2097"/>
                    <a:pt x="10888" y="2095"/>
                  </a:cubicBezTo>
                  <a:cubicBezTo>
                    <a:pt x="10861" y="2089"/>
                    <a:pt x="10834" y="2089"/>
                    <a:pt x="10806" y="2088"/>
                  </a:cubicBezTo>
                  <a:cubicBezTo>
                    <a:pt x="10782" y="2089"/>
                    <a:pt x="10759" y="2089"/>
                    <a:pt x="10735" y="2093"/>
                  </a:cubicBezTo>
                  <a:cubicBezTo>
                    <a:pt x="10712" y="2096"/>
                    <a:pt x="10689" y="2090"/>
                    <a:pt x="10665" y="2098"/>
                  </a:cubicBezTo>
                  <a:cubicBezTo>
                    <a:pt x="10648" y="2103"/>
                    <a:pt x="10636" y="2115"/>
                    <a:pt x="10620" y="2122"/>
                  </a:cubicBezTo>
                  <a:cubicBezTo>
                    <a:pt x="10307" y="1511"/>
                    <a:pt x="9837" y="959"/>
                    <a:pt x="9205" y="566"/>
                  </a:cubicBezTo>
                  <a:cubicBezTo>
                    <a:pt x="7561" y="-456"/>
                    <a:pt x="5569" y="-54"/>
                    <a:pt x="4755" y="1461"/>
                  </a:cubicBezTo>
                  <a:cubicBezTo>
                    <a:pt x="4301" y="2310"/>
                    <a:pt x="4325" y="3325"/>
                    <a:pt x="4711" y="4236"/>
                  </a:cubicBezTo>
                  <a:lnTo>
                    <a:pt x="982" y="4236"/>
                  </a:lnTo>
                  <a:cubicBezTo>
                    <a:pt x="440" y="4236"/>
                    <a:pt x="0" y="4709"/>
                    <a:pt x="0" y="5293"/>
                  </a:cubicBezTo>
                  <a:lnTo>
                    <a:pt x="0" y="7406"/>
                  </a:lnTo>
                  <a:cubicBezTo>
                    <a:pt x="0" y="7990"/>
                    <a:pt x="440" y="8463"/>
                    <a:pt x="982" y="8463"/>
                  </a:cubicBezTo>
                  <a:lnTo>
                    <a:pt x="982" y="20087"/>
                  </a:lnTo>
                  <a:cubicBezTo>
                    <a:pt x="982" y="20671"/>
                    <a:pt x="1422" y="21144"/>
                    <a:pt x="1964" y="21144"/>
                  </a:cubicBezTo>
                  <a:lnTo>
                    <a:pt x="19636" y="21144"/>
                  </a:lnTo>
                  <a:cubicBezTo>
                    <a:pt x="20178" y="21144"/>
                    <a:pt x="20618" y="20671"/>
                    <a:pt x="20618" y="20087"/>
                  </a:cubicBezTo>
                  <a:lnTo>
                    <a:pt x="20618" y="8463"/>
                  </a:lnTo>
                  <a:cubicBezTo>
                    <a:pt x="21160" y="8463"/>
                    <a:pt x="21600" y="7990"/>
                    <a:pt x="21600" y="7406"/>
                  </a:cubicBezTo>
                  <a:lnTo>
                    <a:pt x="21600" y="5293"/>
                  </a:lnTo>
                  <a:cubicBezTo>
                    <a:pt x="21600" y="4709"/>
                    <a:pt x="21160" y="4236"/>
                    <a:pt x="20618" y="4236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7965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500">
                <a:solidFill>
                  <a:schemeClr val="tx1"/>
                </a:solidFill>
              </a:endParaRPr>
            </a:p>
          </p:txBody>
        </p:sp>
      </p:grpSp>
      <p:sp>
        <p:nvSpPr>
          <p:cNvPr id="41" name="íšliḓé"/>
          <p:cNvSpPr txBox="1"/>
          <p:nvPr/>
        </p:nvSpPr>
        <p:spPr bwMode="auto">
          <a:xfrm>
            <a:off x="8151575" y="2575179"/>
            <a:ext cx="3389919" cy="436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教学管理</a:t>
            </a:r>
            <a:endParaRPr lang="zh-CN" altLang="en-US" sz="28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2" name="îsḷiḋè"/>
          <p:cNvGrpSpPr/>
          <p:nvPr/>
        </p:nvGrpSpPr>
        <p:grpSpPr>
          <a:xfrm>
            <a:off x="5831208" y="1349149"/>
            <a:ext cx="998751" cy="920419"/>
            <a:chOff x="3933955" y="3866141"/>
            <a:chExt cx="998752" cy="920420"/>
          </a:xfrm>
        </p:grpSpPr>
        <p:sp>
          <p:nvSpPr>
            <p:cNvPr id="36" name="îṥ1îḓê"/>
            <p:cNvSpPr/>
            <p:nvPr/>
          </p:nvSpPr>
          <p:spPr>
            <a:xfrm flipV="1">
              <a:off x="3933955" y="3866141"/>
              <a:ext cx="998752" cy="920420"/>
            </a:xfrm>
            <a:custGeom>
              <a:avLst/>
              <a:gdLst>
                <a:gd name="connsiteX0" fmla="*/ 971829 w 2671591"/>
                <a:gd name="connsiteY0" fmla="*/ 311 h 2234714"/>
                <a:gd name="connsiteX1" fmla="*/ 1658132 w 2671591"/>
                <a:gd name="connsiteY1" fmla="*/ 121675 h 2234714"/>
                <a:gd name="connsiteX2" fmla="*/ 2391482 w 2671591"/>
                <a:gd name="connsiteY2" fmla="*/ 570868 h 2234714"/>
                <a:gd name="connsiteX3" fmla="*/ 2671591 w 2671591"/>
                <a:gd name="connsiteY3" fmla="*/ 1127080 h 2234714"/>
                <a:gd name="connsiteX4" fmla="*/ 2398520 w 2671591"/>
                <a:gd name="connsiteY4" fmla="*/ 1555152 h 2234714"/>
                <a:gd name="connsiteX5" fmla="*/ 1656724 w 2671591"/>
                <a:gd name="connsiteY5" fmla="*/ 2040957 h 2234714"/>
                <a:gd name="connsiteX6" fmla="*/ 436351 w 2671591"/>
                <a:gd name="connsiteY6" fmla="*/ 2146567 h 2234714"/>
                <a:gd name="connsiteX7" fmla="*/ 0 w 2671591"/>
                <a:gd name="connsiteY7" fmla="*/ 1127080 h 2234714"/>
                <a:gd name="connsiteX8" fmla="*/ 453241 w 2671591"/>
                <a:gd name="connsiteY8" fmla="*/ 130124 h 2234714"/>
                <a:gd name="connsiteX9" fmla="*/ 971829 w 2671591"/>
                <a:gd name="connsiteY9" fmla="*/ 311 h 223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71591" h="2234714">
                  <a:moveTo>
                    <a:pt x="971829" y="311"/>
                  </a:moveTo>
                  <a:cubicBezTo>
                    <a:pt x="1208558" y="-4512"/>
                    <a:pt x="1452273" y="47220"/>
                    <a:pt x="1658132" y="121675"/>
                  </a:cubicBezTo>
                  <a:cubicBezTo>
                    <a:pt x="1922757" y="217427"/>
                    <a:pt x="2191606" y="370914"/>
                    <a:pt x="2391482" y="570868"/>
                  </a:cubicBezTo>
                  <a:cubicBezTo>
                    <a:pt x="2536463" y="715906"/>
                    <a:pt x="2671591" y="914452"/>
                    <a:pt x="2671591" y="1127080"/>
                  </a:cubicBezTo>
                  <a:cubicBezTo>
                    <a:pt x="2671591" y="1267893"/>
                    <a:pt x="2492828" y="1465031"/>
                    <a:pt x="2398520" y="1555152"/>
                  </a:cubicBezTo>
                  <a:cubicBezTo>
                    <a:pt x="2188790" y="1755106"/>
                    <a:pt x="1919942" y="1922674"/>
                    <a:pt x="1656724" y="2040957"/>
                  </a:cubicBezTo>
                  <a:cubicBezTo>
                    <a:pt x="1309052" y="2194443"/>
                    <a:pt x="796691" y="2329623"/>
                    <a:pt x="436351" y="2146567"/>
                  </a:cubicBezTo>
                  <a:cubicBezTo>
                    <a:pt x="71787" y="1960693"/>
                    <a:pt x="0" y="1496010"/>
                    <a:pt x="0" y="1127080"/>
                  </a:cubicBezTo>
                  <a:cubicBezTo>
                    <a:pt x="0" y="742660"/>
                    <a:pt x="95716" y="334303"/>
                    <a:pt x="453241" y="130124"/>
                  </a:cubicBezTo>
                  <a:cubicBezTo>
                    <a:pt x="607811" y="42027"/>
                    <a:pt x="787708" y="4063"/>
                    <a:pt x="971829" y="311"/>
                  </a:cubicBezTo>
                  <a:close/>
                </a:path>
              </a:pathLst>
            </a:custGeom>
            <a:solidFill>
              <a:srgbClr val="FA75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iṥḷiďe"/>
            <p:cNvSpPr/>
            <p:nvPr/>
          </p:nvSpPr>
          <p:spPr>
            <a:xfrm>
              <a:off x="4183834" y="4101116"/>
              <a:ext cx="416446" cy="416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36" y="0"/>
                  </a:moveTo>
                  <a:lnTo>
                    <a:pt x="5891" y="0"/>
                  </a:lnTo>
                  <a:cubicBezTo>
                    <a:pt x="4806" y="0"/>
                    <a:pt x="3927" y="879"/>
                    <a:pt x="3927" y="1964"/>
                  </a:cubicBezTo>
                  <a:lnTo>
                    <a:pt x="3927" y="2455"/>
                  </a:lnTo>
                  <a:cubicBezTo>
                    <a:pt x="3927" y="2726"/>
                    <a:pt x="4147" y="2945"/>
                    <a:pt x="4418" y="2945"/>
                  </a:cubicBezTo>
                  <a:cubicBezTo>
                    <a:pt x="4690" y="2945"/>
                    <a:pt x="4909" y="2726"/>
                    <a:pt x="4909" y="2455"/>
                  </a:cubicBezTo>
                  <a:lnTo>
                    <a:pt x="4909" y="1964"/>
                  </a:lnTo>
                  <a:cubicBezTo>
                    <a:pt x="4909" y="1422"/>
                    <a:pt x="5349" y="982"/>
                    <a:pt x="5891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lnTo>
                    <a:pt x="20618" y="15709"/>
                  </a:lnTo>
                  <a:cubicBezTo>
                    <a:pt x="20618" y="16252"/>
                    <a:pt x="20178" y="16691"/>
                    <a:pt x="19636" y="16691"/>
                  </a:cubicBezTo>
                  <a:lnTo>
                    <a:pt x="19145" y="16691"/>
                  </a:lnTo>
                  <a:cubicBezTo>
                    <a:pt x="18874" y="16691"/>
                    <a:pt x="18655" y="16911"/>
                    <a:pt x="18655" y="17182"/>
                  </a:cubicBezTo>
                  <a:cubicBezTo>
                    <a:pt x="18655" y="17453"/>
                    <a:pt x="18874" y="17673"/>
                    <a:pt x="19145" y="17673"/>
                  </a:cubicBezTo>
                  <a:lnTo>
                    <a:pt x="19636" y="17673"/>
                  </a:lnTo>
                  <a:cubicBezTo>
                    <a:pt x="20721" y="17673"/>
                    <a:pt x="21600" y="16794"/>
                    <a:pt x="21600" y="15709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4354" y="17673"/>
                  </a:moveTo>
                  <a:lnTo>
                    <a:pt x="7369" y="13149"/>
                  </a:lnTo>
                  <a:lnTo>
                    <a:pt x="8875" y="15407"/>
                  </a:lnTo>
                  <a:cubicBezTo>
                    <a:pt x="8949" y="15584"/>
                    <a:pt x="9123" y="15709"/>
                    <a:pt x="9327" y="15709"/>
                  </a:cubicBezTo>
                  <a:cubicBezTo>
                    <a:pt x="9463" y="15709"/>
                    <a:pt x="9586" y="15655"/>
                    <a:pt x="9674" y="15565"/>
                  </a:cubicBezTo>
                  <a:lnTo>
                    <a:pt x="11198" y="14042"/>
                  </a:lnTo>
                  <a:lnTo>
                    <a:pt x="13376" y="17673"/>
                  </a:lnTo>
                  <a:cubicBezTo>
                    <a:pt x="13376" y="17673"/>
                    <a:pt x="4354" y="17673"/>
                    <a:pt x="4354" y="17673"/>
                  </a:cubicBezTo>
                  <a:close/>
                  <a:moveTo>
                    <a:pt x="14692" y="17982"/>
                  </a:moveTo>
                  <a:lnTo>
                    <a:pt x="14690" y="17977"/>
                  </a:lnTo>
                  <a:cubicBezTo>
                    <a:pt x="14685" y="17967"/>
                    <a:pt x="14677" y="17959"/>
                    <a:pt x="14673" y="17949"/>
                  </a:cubicBezTo>
                  <a:lnTo>
                    <a:pt x="11747" y="13073"/>
                  </a:lnTo>
                  <a:lnTo>
                    <a:pt x="11745" y="13073"/>
                  </a:lnTo>
                  <a:cubicBezTo>
                    <a:pt x="11673" y="12892"/>
                    <a:pt x="11498" y="12764"/>
                    <a:pt x="11291" y="12764"/>
                  </a:cubicBezTo>
                  <a:cubicBezTo>
                    <a:pt x="11155" y="12764"/>
                    <a:pt x="11033" y="12819"/>
                    <a:pt x="10944" y="12908"/>
                  </a:cubicBezTo>
                  <a:lnTo>
                    <a:pt x="9397" y="14454"/>
                  </a:lnTo>
                  <a:lnTo>
                    <a:pt x="7816" y="12084"/>
                  </a:lnTo>
                  <a:cubicBezTo>
                    <a:pt x="7742" y="11907"/>
                    <a:pt x="7568" y="11782"/>
                    <a:pt x="7364" y="11782"/>
                  </a:cubicBezTo>
                  <a:cubicBezTo>
                    <a:pt x="7193" y="11782"/>
                    <a:pt x="7051" y="11874"/>
                    <a:pt x="6963" y="12006"/>
                  </a:cubicBezTo>
                  <a:lnTo>
                    <a:pt x="6955" y="12000"/>
                  </a:lnTo>
                  <a:lnTo>
                    <a:pt x="3028" y="17891"/>
                  </a:lnTo>
                  <a:lnTo>
                    <a:pt x="3036" y="17897"/>
                  </a:lnTo>
                  <a:cubicBezTo>
                    <a:pt x="2983" y="17974"/>
                    <a:pt x="2945" y="18063"/>
                    <a:pt x="2945" y="18164"/>
                  </a:cubicBezTo>
                  <a:cubicBezTo>
                    <a:pt x="2945" y="18435"/>
                    <a:pt x="3165" y="18655"/>
                    <a:pt x="3436" y="18655"/>
                  </a:cubicBezTo>
                  <a:lnTo>
                    <a:pt x="14236" y="18655"/>
                  </a:lnTo>
                  <a:cubicBezTo>
                    <a:pt x="14508" y="18655"/>
                    <a:pt x="14727" y="18435"/>
                    <a:pt x="14727" y="18164"/>
                  </a:cubicBezTo>
                  <a:cubicBezTo>
                    <a:pt x="14727" y="18099"/>
                    <a:pt x="14713" y="18039"/>
                    <a:pt x="14691" y="17983"/>
                  </a:cubicBezTo>
                  <a:cubicBezTo>
                    <a:pt x="14691" y="17983"/>
                    <a:pt x="14692" y="17982"/>
                    <a:pt x="14692" y="17982"/>
                  </a:cubicBezTo>
                  <a:close/>
                  <a:moveTo>
                    <a:pt x="4909" y="7855"/>
                  </a:moveTo>
                  <a:cubicBezTo>
                    <a:pt x="5451" y="7855"/>
                    <a:pt x="5891" y="8295"/>
                    <a:pt x="5891" y="8836"/>
                  </a:cubicBezTo>
                  <a:cubicBezTo>
                    <a:pt x="5891" y="9379"/>
                    <a:pt x="5451" y="9818"/>
                    <a:pt x="4909" y="9818"/>
                  </a:cubicBezTo>
                  <a:cubicBezTo>
                    <a:pt x="4367" y="9818"/>
                    <a:pt x="3927" y="9379"/>
                    <a:pt x="3927" y="8836"/>
                  </a:cubicBezTo>
                  <a:cubicBezTo>
                    <a:pt x="3927" y="8295"/>
                    <a:pt x="4367" y="7855"/>
                    <a:pt x="4909" y="7855"/>
                  </a:cubicBezTo>
                  <a:moveTo>
                    <a:pt x="4909" y="10800"/>
                  </a:moveTo>
                  <a:cubicBezTo>
                    <a:pt x="5994" y="10800"/>
                    <a:pt x="6873" y="9921"/>
                    <a:pt x="6873" y="8836"/>
                  </a:cubicBezTo>
                  <a:cubicBezTo>
                    <a:pt x="6873" y="7752"/>
                    <a:pt x="5994" y="6873"/>
                    <a:pt x="4909" y="6873"/>
                  </a:cubicBezTo>
                  <a:cubicBezTo>
                    <a:pt x="3825" y="6873"/>
                    <a:pt x="2945" y="7752"/>
                    <a:pt x="2945" y="8836"/>
                  </a:cubicBezTo>
                  <a:cubicBezTo>
                    <a:pt x="2945" y="9921"/>
                    <a:pt x="3825" y="10800"/>
                    <a:pt x="4909" y="10800"/>
                  </a:cubicBezTo>
                  <a:moveTo>
                    <a:pt x="16691" y="19636"/>
                  </a:moveTo>
                  <a:cubicBezTo>
                    <a:pt x="16691" y="20179"/>
                    <a:pt x="16251" y="20619"/>
                    <a:pt x="15709" y="20619"/>
                  </a:cubicBezTo>
                  <a:lnTo>
                    <a:pt x="1964" y="20619"/>
                  </a:lnTo>
                  <a:cubicBezTo>
                    <a:pt x="1422" y="20619"/>
                    <a:pt x="982" y="20179"/>
                    <a:pt x="982" y="19636"/>
                  </a:cubicBezTo>
                  <a:lnTo>
                    <a:pt x="982" y="5891"/>
                  </a:lnTo>
                  <a:cubicBezTo>
                    <a:pt x="982" y="5349"/>
                    <a:pt x="1422" y="4909"/>
                    <a:pt x="1964" y="4909"/>
                  </a:cubicBezTo>
                  <a:lnTo>
                    <a:pt x="15709" y="4909"/>
                  </a:lnTo>
                  <a:cubicBezTo>
                    <a:pt x="16251" y="4909"/>
                    <a:pt x="16691" y="5349"/>
                    <a:pt x="16691" y="5891"/>
                  </a:cubicBezTo>
                  <a:cubicBezTo>
                    <a:pt x="16691" y="5891"/>
                    <a:pt x="16691" y="19636"/>
                    <a:pt x="16691" y="19636"/>
                  </a:cubicBezTo>
                  <a:close/>
                  <a:moveTo>
                    <a:pt x="15709" y="3927"/>
                  </a:moveTo>
                  <a:lnTo>
                    <a:pt x="1964" y="3927"/>
                  </a:lnTo>
                  <a:cubicBezTo>
                    <a:pt x="879" y="3927"/>
                    <a:pt x="0" y="4806"/>
                    <a:pt x="0" y="5891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5709" y="21600"/>
                  </a:lnTo>
                  <a:cubicBezTo>
                    <a:pt x="16794" y="21600"/>
                    <a:pt x="17673" y="20721"/>
                    <a:pt x="17673" y="19636"/>
                  </a:cubicBezTo>
                  <a:lnTo>
                    <a:pt x="17673" y="5891"/>
                  </a:lnTo>
                  <a:cubicBezTo>
                    <a:pt x="17673" y="4806"/>
                    <a:pt x="16794" y="3927"/>
                    <a:pt x="15709" y="3927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7965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500">
                <a:solidFill>
                  <a:schemeClr val="tx1"/>
                </a:solidFill>
              </a:endParaRPr>
            </a:p>
          </p:txBody>
        </p:sp>
      </p:grpSp>
      <p:sp>
        <p:nvSpPr>
          <p:cNvPr id="35" name="iṩļîḋe"/>
          <p:cNvSpPr txBox="1"/>
          <p:nvPr/>
        </p:nvSpPr>
        <p:spPr bwMode="auto">
          <a:xfrm>
            <a:off x="4635624" y="2575471"/>
            <a:ext cx="3389920" cy="43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6" name="i$ļiḍê"/>
          <p:cNvGrpSpPr/>
          <p:nvPr/>
        </p:nvGrpSpPr>
        <p:grpSpPr>
          <a:xfrm>
            <a:off x="9347159" y="3835843"/>
            <a:ext cx="998751" cy="920419"/>
            <a:chOff x="1820497" y="3866141"/>
            <a:chExt cx="998752" cy="920420"/>
          </a:xfrm>
        </p:grpSpPr>
        <p:sp>
          <p:nvSpPr>
            <p:cNvPr id="30" name="ïş1ide"/>
            <p:cNvSpPr/>
            <p:nvPr/>
          </p:nvSpPr>
          <p:spPr>
            <a:xfrm flipV="1">
              <a:off x="1820497" y="3866141"/>
              <a:ext cx="998752" cy="920420"/>
            </a:xfrm>
            <a:custGeom>
              <a:avLst/>
              <a:gdLst>
                <a:gd name="connsiteX0" fmla="*/ 971829 w 2671591"/>
                <a:gd name="connsiteY0" fmla="*/ 311 h 2234714"/>
                <a:gd name="connsiteX1" fmla="*/ 1658132 w 2671591"/>
                <a:gd name="connsiteY1" fmla="*/ 121675 h 2234714"/>
                <a:gd name="connsiteX2" fmla="*/ 2391482 w 2671591"/>
                <a:gd name="connsiteY2" fmla="*/ 570868 h 2234714"/>
                <a:gd name="connsiteX3" fmla="*/ 2671591 w 2671591"/>
                <a:gd name="connsiteY3" fmla="*/ 1127080 h 2234714"/>
                <a:gd name="connsiteX4" fmla="*/ 2398520 w 2671591"/>
                <a:gd name="connsiteY4" fmla="*/ 1555152 h 2234714"/>
                <a:gd name="connsiteX5" fmla="*/ 1656724 w 2671591"/>
                <a:gd name="connsiteY5" fmla="*/ 2040957 h 2234714"/>
                <a:gd name="connsiteX6" fmla="*/ 436351 w 2671591"/>
                <a:gd name="connsiteY6" fmla="*/ 2146567 h 2234714"/>
                <a:gd name="connsiteX7" fmla="*/ 0 w 2671591"/>
                <a:gd name="connsiteY7" fmla="*/ 1127080 h 2234714"/>
                <a:gd name="connsiteX8" fmla="*/ 453241 w 2671591"/>
                <a:gd name="connsiteY8" fmla="*/ 130124 h 2234714"/>
                <a:gd name="connsiteX9" fmla="*/ 971829 w 2671591"/>
                <a:gd name="connsiteY9" fmla="*/ 311 h 223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71591" h="2234714">
                  <a:moveTo>
                    <a:pt x="971829" y="311"/>
                  </a:moveTo>
                  <a:cubicBezTo>
                    <a:pt x="1208558" y="-4512"/>
                    <a:pt x="1452273" y="47220"/>
                    <a:pt x="1658132" y="121675"/>
                  </a:cubicBezTo>
                  <a:cubicBezTo>
                    <a:pt x="1922757" y="217427"/>
                    <a:pt x="2191606" y="370914"/>
                    <a:pt x="2391482" y="570868"/>
                  </a:cubicBezTo>
                  <a:cubicBezTo>
                    <a:pt x="2536463" y="715906"/>
                    <a:pt x="2671591" y="914452"/>
                    <a:pt x="2671591" y="1127080"/>
                  </a:cubicBezTo>
                  <a:cubicBezTo>
                    <a:pt x="2671591" y="1267893"/>
                    <a:pt x="2492828" y="1465031"/>
                    <a:pt x="2398520" y="1555152"/>
                  </a:cubicBezTo>
                  <a:cubicBezTo>
                    <a:pt x="2188790" y="1755106"/>
                    <a:pt x="1919942" y="1922674"/>
                    <a:pt x="1656724" y="2040957"/>
                  </a:cubicBezTo>
                  <a:cubicBezTo>
                    <a:pt x="1309052" y="2194443"/>
                    <a:pt x="796691" y="2329623"/>
                    <a:pt x="436351" y="2146567"/>
                  </a:cubicBezTo>
                  <a:cubicBezTo>
                    <a:pt x="71787" y="1960693"/>
                    <a:pt x="0" y="1496010"/>
                    <a:pt x="0" y="1127080"/>
                  </a:cubicBezTo>
                  <a:cubicBezTo>
                    <a:pt x="0" y="742660"/>
                    <a:pt x="95716" y="334303"/>
                    <a:pt x="453241" y="130124"/>
                  </a:cubicBezTo>
                  <a:cubicBezTo>
                    <a:pt x="607811" y="42027"/>
                    <a:pt x="787708" y="4063"/>
                    <a:pt x="971829" y="311"/>
                  </a:cubicBezTo>
                  <a:close/>
                </a:path>
              </a:pathLst>
            </a:custGeom>
            <a:solidFill>
              <a:srgbClr val="FCAE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íṡ1íḍé"/>
            <p:cNvSpPr/>
            <p:nvPr/>
          </p:nvSpPr>
          <p:spPr>
            <a:xfrm>
              <a:off x="2069825" y="4115678"/>
              <a:ext cx="416445" cy="387323"/>
            </a:xfrm>
            <a:custGeom>
              <a:avLst/>
              <a:gdLst>
                <a:gd name="connsiteX0" fmla="*/ 455688 w 587145"/>
                <a:gd name="connsiteY0" fmla="*/ 353457 h 546085"/>
                <a:gd name="connsiteX1" fmla="*/ 465565 w 587145"/>
                <a:gd name="connsiteY1" fmla="*/ 364074 h 546085"/>
                <a:gd name="connsiteX2" fmla="*/ 465565 w 587145"/>
                <a:gd name="connsiteY2" fmla="*/ 414126 h 546085"/>
                <a:gd name="connsiteX3" fmla="*/ 516470 w 587145"/>
                <a:gd name="connsiteY3" fmla="*/ 414126 h 546085"/>
                <a:gd name="connsiteX4" fmla="*/ 526347 w 587145"/>
                <a:gd name="connsiteY4" fmla="*/ 424743 h 546085"/>
                <a:gd name="connsiteX5" fmla="*/ 516470 w 587145"/>
                <a:gd name="connsiteY5" fmla="*/ 434602 h 546085"/>
                <a:gd name="connsiteX6" fmla="*/ 455688 w 587145"/>
                <a:gd name="connsiteY6" fmla="*/ 434602 h 546085"/>
                <a:gd name="connsiteX7" fmla="*/ 445811 w 587145"/>
                <a:gd name="connsiteY7" fmla="*/ 424743 h 546085"/>
                <a:gd name="connsiteX8" fmla="*/ 445811 w 587145"/>
                <a:gd name="connsiteY8" fmla="*/ 364074 h 546085"/>
                <a:gd name="connsiteX9" fmla="*/ 455688 w 587145"/>
                <a:gd name="connsiteY9" fmla="*/ 353457 h 546085"/>
                <a:gd name="connsiteX10" fmla="*/ 20508 w 587145"/>
                <a:gd name="connsiteY10" fmla="*/ 353445 h 546085"/>
                <a:gd name="connsiteX11" fmla="*/ 20508 w 587145"/>
                <a:gd name="connsiteY11" fmla="*/ 444461 h 546085"/>
                <a:gd name="connsiteX12" fmla="*/ 101022 w 587145"/>
                <a:gd name="connsiteY12" fmla="*/ 444461 h 546085"/>
                <a:gd name="connsiteX13" fmla="*/ 101022 w 587145"/>
                <a:gd name="connsiteY13" fmla="*/ 353445 h 546085"/>
                <a:gd name="connsiteX14" fmla="*/ 455741 w 587145"/>
                <a:gd name="connsiteY14" fmla="*/ 323101 h 546085"/>
                <a:gd name="connsiteX15" fmla="*/ 354715 w 587145"/>
                <a:gd name="connsiteY15" fmla="*/ 424733 h 546085"/>
                <a:gd name="connsiteX16" fmla="*/ 455741 w 587145"/>
                <a:gd name="connsiteY16" fmla="*/ 525607 h 546085"/>
                <a:gd name="connsiteX17" fmla="*/ 556767 w 587145"/>
                <a:gd name="connsiteY17" fmla="*/ 424733 h 546085"/>
                <a:gd name="connsiteX18" fmla="*/ 455741 w 587145"/>
                <a:gd name="connsiteY18" fmla="*/ 323101 h 546085"/>
                <a:gd name="connsiteX19" fmla="*/ 455741 w 587145"/>
                <a:gd name="connsiteY19" fmla="*/ 303381 h 546085"/>
                <a:gd name="connsiteX20" fmla="*/ 577276 w 587145"/>
                <a:gd name="connsiteY20" fmla="*/ 424733 h 546085"/>
                <a:gd name="connsiteX21" fmla="*/ 455741 w 587145"/>
                <a:gd name="connsiteY21" fmla="*/ 546085 h 546085"/>
                <a:gd name="connsiteX22" fmla="*/ 334206 w 587145"/>
                <a:gd name="connsiteY22" fmla="*/ 424733 h 546085"/>
                <a:gd name="connsiteX23" fmla="*/ 455741 w 587145"/>
                <a:gd name="connsiteY23" fmla="*/ 303381 h 546085"/>
                <a:gd name="connsiteX24" fmla="*/ 20508 w 587145"/>
                <a:gd name="connsiteY24" fmla="*/ 242709 h 546085"/>
                <a:gd name="connsiteX25" fmla="*/ 20508 w 587145"/>
                <a:gd name="connsiteY25" fmla="*/ 333725 h 546085"/>
                <a:gd name="connsiteX26" fmla="*/ 101022 w 587145"/>
                <a:gd name="connsiteY26" fmla="*/ 333725 h 546085"/>
                <a:gd name="connsiteX27" fmla="*/ 101022 w 587145"/>
                <a:gd name="connsiteY27" fmla="*/ 242709 h 546085"/>
                <a:gd name="connsiteX28" fmla="*/ 263569 w 587145"/>
                <a:gd name="connsiteY28" fmla="*/ 179777 h 546085"/>
                <a:gd name="connsiteX29" fmla="*/ 263569 w 587145"/>
                <a:gd name="connsiteY29" fmla="*/ 284431 h 546085"/>
                <a:gd name="connsiteX30" fmla="*/ 345563 w 587145"/>
                <a:gd name="connsiteY30" fmla="*/ 232104 h 546085"/>
                <a:gd name="connsiteX31" fmla="*/ 248384 w 587145"/>
                <a:gd name="connsiteY31" fmla="*/ 152476 h 546085"/>
                <a:gd name="connsiteX32" fmla="*/ 258254 w 587145"/>
                <a:gd name="connsiteY32" fmla="*/ 153234 h 546085"/>
                <a:gd name="connsiteX33" fmla="*/ 369858 w 587145"/>
                <a:gd name="connsiteY33" fmla="*/ 223762 h 546085"/>
                <a:gd name="connsiteX34" fmla="*/ 374413 w 587145"/>
                <a:gd name="connsiteY34" fmla="*/ 232104 h 546085"/>
                <a:gd name="connsiteX35" fmla="*/ 369858 w 587145"/>
                <a:gd name="connsiteY35" fmla="*/ 241204 h 546085"/>
                <a:gd name="connsiteX36" fmla="*/ 258254 w 587145"/>
                <a:gd name="connsiteY36" fmla="*/ 311732 h 546085"/>
                <a:gd name="connsiteX37" fmla="*/ 252940 w 587145"/>
                <a:gd name="connsiteY37" fmla="*/ 313249 h 546085"/>
                <a:gd name="connsiteX38" fmla="*/ 248384 w 587145"/>
                <a:gd name="connsiteY38" fmla="*/ 311732 h 546085"/>
                <a:gd name="connsiteX39" fmla="*/ 243070 w 587145"/>
                <a:gd name="connsiteY39" fmla="*/ 303390 h 546085"/>
                <a:gd name="connsiteX40" fmla="*/ 243070 w 587145"/>
                <a:gd name="connsiteY40" fmla="*/ 161576 h 546085"/>
                <a:gd name="connsiteX41" fmla="*/ 248384 w 587145"/>
                <a:gd name="connsiteY41" fmla="*/ 152476 h 546085"/>
                <a:gd name="connsiteX42" fmla="*/ 486123 w 587145"/>
                <a:gd name="connsiteY42" fmla="*/ 131215 h 546085"/>
                <a:gd name="connsiteX43" fmla="*/ 486123 w 587145"/>
                <a:gd name="connsiteY43" fmla="*/ 222231 h 546085"/>
                <a:gd name="connsiteX44" fmla="*/ 567396 w 587145"/>
                <a:gd name="connsiteY44" fmla="*/ 222231 h 546085"/>
                <a:gd name="connsiteX45" fmla="*/ 567396 w 587145"/>
                <a:gd name="connsiteY45" fmla="*/ 131215 h 546085"/>
                <a:gd name="connsiteX46" fmla="*/ 20508 w 587145"/>
                <a:gd name="connsiteY46" fmla="*/ 131215 h 546085"/>
                <a:gd name="connsiteX47" fmla="*/ 20508 w 587145"/>
                <a:gd name="connsiteY47" fmla="*/ 222231 h 546085"/>
                <a:gd name="connsiteX48" fmla="*/ 101022 w 587145"/>
                <a:gd name="connsiteY48" fmla="*/ 222231 h 546085"/>
                <a:gd name="connsiteX49" fmla="*/ 101022 w 587145"/>
                <a:gd name="connsiteY49" fmla="*/ 131215 h 546085"/>
                <a:gd name="connsiteX50" fmla="*/ 486123 w 587145"/>
                <a:gd name="connsiteY50" fmla="*/ 19720 h 546085"/>
                <a:gd name="connsiteX51" fmla="*/ 486123 w 587145"/>
                <a:gd name="connsiteY51" fmla="*/ 110736 h 546085"/>
                <a:gd name="connsiteX52" fmla="*/ 567396 w 587145"/>
                <a:gd name="connsiteY52" fmla="*/ 110736 h 546085"/>
                <a:gd name="connsiteX53" fmla="*/ 567396 w 587145"/>
                <a:gd name="connsiteY53" fmla="*/ 19720 h 546085"/>
                <a:gd name="connsiteX54" fmla="*/ 20508 w 587145"/>
                <a:gd name="connsiteY54" fmla="*/ 19720 h 546085"/>
                <a:gd name="connsiteX55" fmla="*/ 20508 w 587145"/>
                <a:gd name="connsiteY55" fmla="*/ 110736 h 546085"/>
                <a:gd name="connsiteX56" fmla="*/ 101022 w 587145"/>
                <a:gd name="connsiteY56" fmla="*/ 110736 h 546085"/>
                <a:gd name="connsiteX57" fmla="*/ 101022 w 587145"/>
                <a:gd name="connsiteY57" fmla="*/ 19720 h 546085"/>
                <a:gd name="connsiteX58" fmla="*/ 9874 w 587145"/>
                <a:gd name="connsiteY58" fmla="*/ 0 h 546085"/>
                <a:gd name="connsiteX59" fmla="*/ 111656 w 587145"/>
                <a:gd name="connsiteY59" fmla="*/ 0 h 546085"/>
                <a:gd name="connsiteX60" fmla="*/ 476248 w 587145"/>
                <a:gd name="connsiteY60" fmla="*/ 0 h 546085"/>
                <a:gd name="connsiteX61" fmla="*/ 577271 w 587145"/>
                <a:gd name="connsiteY61" fmla="*/ 0 h 546085"/>
                <a:gd name="connsiteX62" fmla="*/ 587145 w 587145"/>
                <a:gd name="connsiteY62" fmla="*/ 9860 h 546085"/>
                <a:gd name="connsiteX63" fmla="*/ 587145 w 587145"/>
                <a:gd name="connsiteY63" fmla="*/ 121355 h 546085"/>
                <a:gd name="connsiteX64" fmla="*/ 587145 w 587145"/>
                <a:gd name="connsiteY64" fmla="*/ 232091 h 546085"/>
                <a:gd name="connsiteX65" fmla="*/ 587145 w 587145"/>
                <a:gd name="connsiteY65" fmla="*/ 313247 h 546085"/>
                <a:gd name="connsiteX66" fmla="*/ 577271 w 587145"/>
                <a:gd name="connsiteY66" fmla="*/ 323107 h 546085"/>
                <a:gd name="connsiteX67" fmla="*/ 567396 w 587145"/>
                <a:gd name="connsiteY67" fmla="*/ 313247 h 546085"/>
                <a:gd name="connsiteX68" fmla="*/ 567396 w 587145"/>
                <a:gd name="connsiteY68" fmla="*/ 242709 h 546085"/>
                <a:gd name="connsiteX69" fmla="*/ 476248 w 587145"/>
                <a:gd name="connsiteY69" fmla="*/ 242709 h 546085"/>
                <a:gd name="connsiteX70" fmla="*/ 465614 w 587145"/>
                <a:gd name="connsiteY70" fmla="*/ 232091 h 546085"/>
                <a:gd name="connsiteX71" fmla="*/ 465614 w 587145"/>
                <a:gd name="connsiteY71" fmla="*/ 121355 h 546085"/>
                <a:gd name="connsiteX72" fmla="*/ 465614 w 587145"/>
                <a:gd name="connsiteY72" fmla="*/ 19720 h 546085"/>
                <a:gd name="connsiteX73" fmla="*/ 121531 w 587145"/>
                <a:gd name="connsiteY73" fmla="*/ 19720 h 546085"/>
                <a:gd name="connsiteX74" fmla="*/ 121531 w 587145"/>
                <a:gd name="connsiteY74" fmla="*/ 121355 h 546085"/>
                <a:gd name="connsiteX75" fmla="*/ 121531 w 587145"/>
                <a:gd name="connsiteY75" fmla="*/ 232091 h 546085"/>
                <a:gd name="connsiteX76" fmla="*/ 121531 w 587145"/>
                <a:gd name="connsiteY76" fmla="*/ 343585 h 546085"/>
                <a:gd name="connsiteX77" fmla="*/ 121531 w 587145"/>
                <a:gd name="connsiteY77" fmla="*/ 444461 h 546085"/>
                <a:gd name="connsiteX78" fmla="*/ 293952 w 587145"/>
                <a:gd name="connsiteY78" fmla="*/ 444461 h 546085"/>
                <a:gd name="connsiteX79" fmla="*/ 303827 w 587145"/>
                <a:gd name="connsiteY79" fmla="*/ 455080 h 546085"/>
                <a:gd name="connsiteX80" fmla="*/ 293952 w 587145"/>
                <a:gd name="connsiteY80" fmla="*/ 464940 h 546085"/>
                <a:gd name="connsiteX81" fmla="*/ 111656 w 587145"/>
                <a:gd name="connsiteY81" fmla="*/ 464940 h 546085"/>
                <a:gd name="connsiteX82" fmla="*/ 9874 w 587145"/>
                <a:gd name="connsiteY82" fmla="*/ 464940 h 546085"/>
                <a:gd name="connsiteX83" fmla="*/ 0 w 587145"/>
                <a:gd name="connsiteY83" fmla="*/ 455080 h 546085"/>
                <a:gd name="connsiteX84" fmla="*/ 0 w 587145"/>
                <a:gd name="connsiteY84" fmla="*/ 343585 h 546085"/>
                <a:gd name="connsiteX85" fmla="*/ 0 w 587145"/>
                <a:gd name="connsiteY85" fmla="*/ 232091 h 546085"/>
                <a:gd name="connsiteX86" fmla="*/ 0 w 587145"/>
                <a:gd name="connsiteY86" fmla="*/ 121355 h 546085"/>
                <a:gd name="connsiteX87" fmla="*/ 0 w 587145"/>
                <a:gd name="connsiteY87" fmla="*/ 9860 h 546085"/>
                <a:gd name="connsiteX88" fmla="*/ 9874 w 587145"/>
                <a:gd name="connsiteY88" fmla="*/ 0 h 546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587145" h="546085">
                  <a:moveTo>
                    <a:pt x="455688" y="353457"/>
                  </a:moveTo>
                  <a:cubicBezTo>
                    <a:pt x="461006" y="353457"/>
                    <a:pt x="465565" y="358007"/>
                    <a:pt x="465565" y="364074"/>
                  </a:cubicBezTo>
                  <a:lnTo>
                    <a:pt x="465565" y="414126"/>
                  </a:lnTo>
                  <a:lnTo>
                    <a:pt x="516470" y="414126"/>
                  </a:lnTo>
                  <a:cubicBezTo>
                    <a:pt x="521788" y="414126"/>
                    <a:pt x="526347" y="418676"/>
                    <a:pt x="526347" y="424743"/>
                  </a:cubicBezTo>
                  <a:cubicBezTo>
                    <a:pt x="526347" y="430052"/>
                    <a:pt x="521788" y="434602"/>
                    <a:pt x="516470" y="434602"/>
                  </a:cubicBezTo>
                  <a:lnTo>
                    <a:pt x="455688" y="434602"/>
                  </a:lnTo>
                  <a:cubicBezTo>
                    <a:pt x="450370" y="434602"/>
                    <a:pt x="445811" y="430052"/>
                    <a:pt x="445811" y="424743"/>
                  </a:cubicBezTo>
                  <a:lnTo>
                    <a:pt x="445811" y="364074"/>
                  </a:lnTo>
                  <a:cubicBezTo>
                    <a:pt x="445811" y="358007"/>
                    <a:pt x="450370" y="353457"/>
                    <a:pt x="455688" y="353457"/>
                  </a:cubicBezTo>
                  <a:close/>
                  <a:moveTo>
                    <a:pt x="20508" y="353445"/>
                  </a:moveTo>
                  <a:lnTo>
                    <a:pt x="20508" y="444461"/>
                  </a:lnTo>
                  <a:lnTo>
                    <a:pt x="101022" y="444461"/>
                  </a:lnTo>
                  <a:lnTo>
                    <a:pt x="101022" y="353445"/>
                  </a:lnTo>
                  <a:close/>
                  <a:moveTo>
                    <a:pt x="455741" y="323101"/>
                  </a:moveTo>
                  <a:cubicBezTo>
                    <a:pt x="399531" y="323101"/>
                    <a:pt x="354715" y="368608"/>
                    <a:pt x="354715" y="424733"/>
                  </a:cubicBezTo>
                  <a:cubicBezTo>
                    <a:pt x="354715" y="480100"/>
                    <a:pt x="399531" y="525607"/>
                    <a:pt x="455741" y="525607"/>
                  </a:cubicBezTo>
                  <a:cubicBezTo>
                    <a:pt x="511951" y="525607"/>
                    <a:pt x="556767" y="480100"/>
                    <a:pt x="556767" y="424733"/>
                  </a:cubicBezTo>
                  <a:cubicBezTo>
                    <a:pt x="556767" y="368608"/>
                    <a:pt x="511951" y="323101"/>
                    <a:pt x="455741" y="323101"/>
                  </a:cubicBezTo>
                  <a:close/>
                  <a:moveTo>
                    <a:pt x="455741" y="303381"/>
                  </a:moveTo>
                  <a:cubicBezTo>
                    <a:pt x="522585" y="303381"/>
                    <a:pt x="577276" y="357231"/>
                    <a:pt x="577276" y="424733"/>
                  </a:cubicBezTo>
                  <a:cubicBezTo>
                    <a:pt x="577276" y="491477"/>
                    <a:pt x="522585" y="546085"/>
                    <a:pt x="455741" y="546085"/>
                  </a:cubicBezTo>
                  <a:cubicBezTo>
                    <a:pt x="388897" y="546085"/>
                    <a:pt x="334206" y="491477"/>
                    <a:pt x="334206" y="424733"/>
                  </a:cubicBezTo>
                  <a:cubicBezTo>
                    <a:pt x="334206" y="357231"/>
                    <a:pt x="388897" y="303381"/>
                    <a:pt x="455741" y="303381"/>
                  </a:cubicBezTo>
                  <a:close/>
                  <a:moveTo>
                    <a:pt x="20508" y="242709"/>
                  </a:moveTo>
                  <a:lnTo>
                    <a:pt x="20508" y="333725"/>
                  </a:lnTo>
                  <a:lnTo>
                    <a:pt x="101022" y="333725"/>
                  </a:lnTo>
                  <a:lnTo>
                    <a:pt x="101022" y="242709"/>
                  </a:lnTo>
                  <a:close/>
                  <a:moveTo>
                    <a:pt x="263569" y="179777"/>
                  </a:moveTo>
                  <a:lnTo>
                    <a:pt x="263569" y="284431"/>
                  </a:lnTo>
                  <a:lnTo>
                    <a:pt x="345563" y="232104"/>
                  </a:lnTo>
                  <a:close/>
                  <a:moveTo>
                    <a:pt x="248384" y="152476"/>
                  </a:moveTo>
                  <a:cubicBezTo>
                    <a:pt x="251421" y="150959"/>
                    <a:pt x="255217" y="150959"/>
                    <a:pt x="258254" y="153234"/>
                  </a:cubicBezTo>
                  <a:lnTo>
                    <a:pt x="369858" y="223762"/>
                  </a:lnTo>
                  <a:cubicBezTo>
                    <a:pt x="372895" y="226037"/>
                    <a:pt x="374413" y="229071"/>
                    <a:pt x="374413" y="232104"/>
                  </a:cubicBezTo>
                  <a:cubicBezTo>
                    <a:pt x="374413" y="235896"/>
                    <a:pt x="372895" y="238929"/>
                    <a:pt x="369858" y="241204"/>
                  </a:cubicBezTo>
                  <a:lnTo>
                    <a:pt x="258254" y="311732"/>
                  </a:lnTo>
                  <a:cubicBezTo>
                    <a:pt x="256736" y="312491"/>
                    <a:pt x="255217" y="313249"/>
                    <a:pt x="252940" y="313249"/>
                  </a:cubicBezTo>
                  <a:cubicBezTo>
                    <a:pt x="251421" y="313249"/>
                    <a:pt x="249903" y="312491"/>
                    <a:pt x="248384" y="311732"/>
                  </a:cubicBezTo>
                  <a:cubicBezTo>
                    <a:pt x="245348" y="310216"/>
                    <a:pt x="243070" y="307182"/>
                    <a:pt x="243070" y="303390"/>
                  </a:cubicBezTo>
                  <a:lnTo>
                    <a:pt x="243070" y="161576"/>
                  </a:lnTo>
                  <a:cubicBezTo>
                    <a:pt x="243070" y="157784"/>
                    <a:pt x="245348" y="154751"/>
                    <a:pt x="248384" y="152476"/>
                  </a:cubicBezTo>
                  <a:close/>
                  <a:moveTo>
                    <a:pt x="486123" y="131215"/>
                  </a:moveTo>
                  <a:lnTo>
                    <a:pt x="486123" y="222231"/>
                  </a:lnTo>
                  <a:lnTo>
                    <a:pt x="567396" y="222231"/>
                  </a:lnTo>
                  <a:lnTo>
                    <a:pt x="567396" y="131215"/>
                  </a:lnTo>
                  <a:close/>
                  <a:moveTo>
                    <a:pt x="20508" y="131215"/>
                  </a:moveTo>
                  <a:lnTo>
                    <a:pt x="20508" y="222231"/>
                  </a:lnTo>
                  <a:lnTo>
                    <a:pt x="101022" y="222231"/>
                  </a:lnTo>
                  <a:lnTo>
                    <a:pt x="101022" y="131215"/>
                  </a:lnTo>
                  <a:close/>
                  <a:moveTo>
                    <a:pt x="486123" y="19720"/>
                  </a:moveTo>
                  <a:lnTo>
                    <a:pt x="486123" y="110736"/>
                  </a:lnTo>
                  <a:lnTo>
                    <a:pt x="567396" y="110736"/>
                  </a:lnTo>
                  <a:lnTo>
                    <a:pt x="567396" y="19720"/>
                  </a:lnTo>
                  <a:close/>
                  <a:moveTo>
                    <a:pt x="20508" y="19720"/>
                  </a:moveTo>
                  <a:lnTo>
                    <a:pt x="20508" y="110736"/>
                  </a:lnTo>
                  <a:lnTo>
                    <a:pt x="101022" y="110736"/>
                  </a:lnTo>
                  <a:lnTo>
                    <a:pt x="101022" y="19720"/>
                  </a:lnTo>
                  <a:close/>
                  <a:moveTo>
                    <a:pt x="9874" y="0"/>
                  </a:moveTo>
                  <a:lnTo>
                    <a:pt x="111656" y="0"/>
                  </a:lnTo>
                  <a:lnTo>
                    <a:pt x="476248" y="0"/>
                  </a:lnTo>
                  <a:lnTo>
                    <a:pt x="577271" y="0"/>
                  </a:lnTo>
                  <a:cubicBezTo>
                    <a:pt x="582588" y="0"/>
                    <a:pt x="587145" y="4551"/>
                    <a:pt x="587145" y="9860"/>
                  </a:cubicBezTo>
                  <a:lnTo>
                    <a:pt x="587145" y="121355"/>
                  </a:lnTo>
                  <a:lnTo>
                    <a:pt x="587145" y="232091"/>
                  </a:lnTo>
                  <a:lnTo>
                    <a:pt x="587145" y="313247"/>
                  </a:lnTo>
                  <a:cubicBezTo>
                    <a:pt x="587145" y="318556"/>
                    <a:pt x="582588" y="323107"/>
                    <a:pt x="577271" y="323107"/>
                  </a:cubicBezTo>
                  <a:cubicBezTo>
                    <a:pt x="571954" y="323107"/>
                    <a:pt x="567396" y="318556"/>
                    <a:pt x="567396" y="313247"/>
                  </a:cubicBezTo>
                  <a:lnTo>
                    <a:pt x="567396" y="242709"/>
                  </a:lnTo>
                  <a:lnTo>
                    <a:pt x="476248" y="242709"/>
                  </a:lnTo>
                  <a:cubicBezTo>
                    <a:pt x="470172" y="242709"/>
                    <a:pt x="465614" y="238158"/>
                    <a:pt x="465614" y="232091"/>
                  </a:cubicBezTo>
                  <a:lnTo>
                    <a:pt x="465614" y="121355"/>
                  </a:lnTo>
                  <a:lnTo>
                    <a:pt x="465614" y="19720"/>
                  </a:lnTo>
                  <a:lnTo>
                    <a:pt x="121531" y="19720"/>
                  </a:lnTo>
                  <a:lnTo>
                    <a:pt x="121531" y="121355"/>
                  </a:lnTo>
                  <a:lnTo>
                    <a:pt x="121531" y="232091"/>
                  </a:lnTo>
                  <a:lnTo>
                    <a:pt x="121531" y="343585"/>
                  </a:lnTo>
                  <a:lnTo>
                    <a:pt x="121531" y="444461"/>
                  </a:lnTo>
                  <a:lnTo>
                    <a:pt x="293952" y="444461"/>
                  </a:lnTo>
                  <a:cubicBezTo>
                    <a:pt x="299269" y="444461"/>
                    <a:pt x="303827" y="449012"/>
                    <a:pt x="303827" y="455080"/>
                  </a:cubicBezTo>
                  <a:cubicBezTo>
                    <a:pt x="303827" y="460389"/>
                    <a:pt x="299269" y="464940"/>
                    <a:pt x="293952" y="464940"/>
                  </a:cubicBezTo>
                  <a:lnTo>
                    <a:pt x="111656" y="464940"/>
                  </a:lnTo>
                  <a:lnTo>
                    <a:pt x="9874" y="464940"/>
                  </a:lnTo>
                  <a:cubicBezTo>
                    <a:pt x="4557" y="464940"/>
                    <a:pt x="0" y="460389"/>
                    <a:pt x="0" y="455080"/>
                  </a:cubicBezTo>
                  <a:lnTo>
                    <a:pt x="0" y="343585"/>
                  </a:lnTo>
                  <a:lnTo>
                    <a:pt x="0" y="232091"/>
                  </a:lnTo>
                  <a:lnTo>
                    <a:pt x="0" y="121355"/>
                  </a:lnTo>
                  <a:lnTo>
                    <a:pt x="0" y="9860"/>
                  </a:lnTo>
                  <a:cubicBezTo>
                    <a:pt x="0" y="4551"/>
                    <a:pt x="4557" y="0"/>
                    <a:pt x="9874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defTabSz="227965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500">
                <a:solidFill>
                  <a:schemeClr val="tx1"/>
                </a:solidFill>
              </a:endParaRPr>
            </a:p>
          </p:txBody>
        </p:sp>
      </p:grpSp>
      <p:sp>
        <p:nvSpPr>
          <p:cNvPr id="29" name="îṥḷiḓè"/>
          <p:cNvSpPr txBox="1"/>
          <p:nvPr/>
        </p:nvSpPr>
        <p:spPr bwMode="auto">
          <a:xfrm>
            <a:off x="8151575" y="5144356"/>
            <a:ext cx="3389919" cy="436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发现与直播</a:t>
            </a:r>
            <a:endParaRPr lang="zh-CN" altLang="en-US" sz="28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işḻîďe"/>
          <p:cNvGrpSpPr/>
          <p:nvPr/>
        </p:nvGrpSpPr>
        <p:grpSpPr>
          <a:xfrm>
            <a:off x="5931214" y="3835842"/>
            <a:ext cx="998751" cy="920419"/>
            <a:chOff x="3933955" y="3866141"/>
            <a:chExt cx="998752" cy="920420"/>
          </a:xfrm>
        </p:grpSpPr>
        <p:sp>
          <p:nvSpPr>
            <p:cNvPr id="24" name="iSľíďè"/>
            <p:cNvSpPr/>
            <p:nvPr/>
          </p:nvSpPr>
          <p:spPr>
            <a:xfrm flipV="1">
              <a:off x="3933955" y="3866141"/>
              <a:ext cx="998752" cy="920420"/>
            </a:xfrm>
            <a:custGeom>
              <a:avLst/>
              <a:gdLst>
                <a:gd name="connsiteX0" fmla="*/ 971829 w 2671591"/>
                <a:gd name="connsiteY0" fmla="*/ 311 h 2234714"/>
                <a:gd name="connsiteX1" fmla="*/ 1658132 w 2671591"/>
                <a:gd name="connsiteY1" fmla="*/ 121675 h 2234714"/>
                <a:gd name="connsiteX2" fmla="*/ 2391482 w 2671591"/>
                <a:gd name="connsiteY2" fmla="*/ 570868 h 2234714"/>
                <a:gd name="connsiteX3" fmla="*/ 2671591 w 2671591"/>
                <a:gd name="connsiteY3" fmla="*/ 1127080 h 2234714"/>
                <a:gd name="connsiteX4" fmla="*/ 2398520 w 2671591"/>
                <a:gd name="connsiteY4" fmla="*/ 1555152 h 2234714"/>
                <a:gd name="connsiteX5" fmla="*/ 1656724 w 2671591"/>
                <a:gd name="connsiteY5" fmla="*/ 2040957 h 2234714"/>
                <a:gd name="connsiteX6" fmla="*/ 436351 w 2671591"/>
                <a:gd name="connsiteY6" fmla="*/ 2146567 h 2234714"/>
                <a:gd name="connsiteX7" fmla="*/ 0 w 2671591"/>
                <a:gd name="connsiteY7" fmla="*/ 1127080 h 2234714"/>
                <a:gd name="connsiteX8" fmla="*/ 453241 w 2671591"/>
                <a:gd name="connsiteY8" fmla="*/ 130124 h 2234714"/>
                <a:gd name="connsiteX9" fmla="*/ 971829 w 2671591"/>
                <a:gd name="connsiteY9" fmla="*/ 311 h 223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71591" h="2234714">
                  <a:moveTo>
                    <a:pt x="971829" y="311"/>
                  </a:moveTo>
                  <a:cubicBezTo>
                    <a:pt x="1208558" y="-4512"/>
                    <a:pt x="1452273" y="47220"/>
                    <a:pt x="1658132" y="121675"/>
                  </a:cubicBezTo>
                  <a:cubicBezTo>
                    <a:pt x="1922757" y="217427"/>
                    <a:pt x="2191606" y="370914"/>
                    <a:pt x="2391482" y="570868"/>
                  </a:cubicBezTo>
                  <a:cubicBezTo>
                    <a:pt x="2536463" y="715906"/>
                    <a:pt x="2671591" y="914452"/>
                    <a:pt x="2671591" y="1127080"/>
                  </a:cubicBezTo>
                  <a:cubicBezTo>
                    <a:pt x="2671591" y="1267893"/>
                    <a:pt x="2492828" y="1465031"/>
                    <a:pt x="2398520" y="1555152"/>
                  </a:cubicBezTo>
                  <a:cubicBezTo>
                    <a:pt x="2188790" y="1755106"/>
                    <a:pt x="1919942" y="1922674"/>
                    <a:pt x="1656724" y="2040957"/>
                  </a:cubicBezTo>
                  <a:cubicBezTo>
                    <a:pt x="1309052" y="2194443"/>
                    <a:pt x="796691" y="2329623"/>
                    <a:pt x="436351" y="2146567"/>
                  </a:cubicBezTo>
                  <a:cubicBezTo>
                    <a:pt x="71787" y="1960693"/>
                    <a:pt x="0" y="1496010"/>
                    <a:pt x="0" y="1127080"/>
                  </a:cubicBezTo>
                  <a:cubicBezTo>
                    <a:pt x="0" y="742660"/>
                    <a:pt x="95716" y="334303"/>
                    <a:pt x="453241" y="130124"/>
                  </a:cubicBezTo>
                  <a:cubicBezTo>
                    <a:pt x="607811" y="42027"/>
                    <a:pt x="787708" y="4063"/>
                    <a:pt x="971829" y="311"/>
                  </a:cubicBezTo>
                  <a:close/>
                </a:path>
              </a:pathLst>
            </a:custGeom>
            <a:solidFill>
              <a:srgbClr val="FB7F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ïSľïḑé"/>
            <p:cNvSpPr/>
            <p:nvPr/>
          </p:nvSpPr>
          <p:spPr>
            <a:xfrm>
              <a:off x="4183834" y="4117826"/>
              <a:ext cx="416446" cy="383024"/>
            </a:xfrm>
            <a:custGeom>
              <a:avLst/>
              <a:gdLst>
                <a:gd name="connsiteX0" fmla="*/ 524795 w 608979"/>
                <a:gd name="connsiteY0" fmla="*/ 353208 h 560106"/>
                <a:gd name="connsiteX1" fmla="*/ 537003 w 608979"/>
                <a:gd name="connsiteY1" fmla="*/ 365298 h 560106"/>
                <a:gd name="connsiteX2" fmla="*/ 537003 w 608979"/>
                <a:gd name="connsiteY2" fmla="*/ 474796 h 560106"/>
                <a:gd name="connsiteX3" fmla="*/ 524795 w 608979"/>
                <a:gd name="connsiteY3" fmla="*/ 487000 h 560106"/>
                <a:gd name="connsiteX4" fmla="*/ 512587 w 608979"/>
                <a:gd name="connsiteY4" fmla="*/ 474796 h 560106"/>
                <a:gd name="connsiteX5" fmla="*/ 512587 w 608979"/>
                <a:gd name="connsiteY5" fmla="*/ 365298 h 560106"/>
                <a:gd name="connsiteX6" fmla="*/ 524795 w 608979"/>
                <a:gd name="connsiteY6" fmla="*/ 353208 h 560106"/>
                <a:gd name="connsiteX7" fmla="*/ 475800 w 608979"/>
                <a:gd name="connsiteY7" fmla="*/ 353208 h 560106"/>
                <a:gd name="connsiteX8" fmla="*/ 488030 w 608979"/>
                <a:gd name="connsiteY8" fmla="*/ 365298 h 560106"/>
                <a:gd name="connsiteX9" fmla="*/ 488030 w 608979"/>
                <a:gd name="connsiteY9" fmla="*/ 474796 h 560106"/>
                <a:gd name="connsiteX10" fmla="*/ 475800 w 608979"/>
                <a:gd name="connsiteY10" fmla="*/ 487000 h 560106"/>
                <a:gd name="connsiteX11" fmla="*/ 463685 w 608979"/>
                <a:gd name="connsiteY11" fmla="*/ 474796 h 560106"/>
                <a:gd name="connsiteX12" fmla="*/ 463685 w 608979"/>
                <a:gd name="connsiteY12" fmla="*/ 365298 h 560106"/>
                <a:gd name="connsiteX13" fmla="*/ 475800 w 608979"/>
                <a:gd name="connsiteY13" fmla="*/ 353208 h 560106"/>
                <a:gd name="connsiteX14" fmla="*/ 426921 w 608979"/>
                <a:gd name="connsiteY14" fmla="*/ 353208 h 560106"/>
                <a:gd name="connsiteX15" fmla="*/ 439129 w 608979"/>
                <a:gd name="connsiteY15" fmla="*/ 365298 h 560106"/>
                <a:gd name="connsiteX16" fmla="*/ 439129 w 608979"/>
                <a:gd name="connsiteY16" fmla="*/ 474796 h 560106"/>
                <a:gd name="connsiteX17" fmla="*/ 426921 w 608979"/>
                <a:gd name="connsiteY17" fmla="*/ 487000 h 560106"/>
                <a:gd name="connsiteX18" fmla="*/ 414713 w 608979"/>
                <a:gd name="connsiteY18" fmla="*/ 474796 h 560106"/>
                <a:gd name="connsiteX19" fmla="*/ 414713 w 608979"/>
                <a:gd name="connsiteY19" fmla="*/ 365298 h 560106"/>
                <a:gd name="connsiteX20" fmla="*/ 426921 w 608979"/>
                <a:gd name="connsiteY20" fmla="*/ 353208 h 560106"/>
                <a:gd name="connsiteX21" fmla="*/ 378041 w 608979"/>
                <a:gd name="connsiteY21" fmla="*/ 353208 h 560106"/>
                <a:gd name="connsiteX22" fmla="*/ 390156 w 608979"/>
                <a:gd name="connsiteY22" fmla="*/ 365298 h 560106"/>
                <a:gd name="connsiteX23" fmla="*/ 390156 w 608979"/>
                <a:gd name="connsiteY23" fmla="*/ 474796 h 560106"/>
                <a:gd name="connsiteX24" fmla="*/ 378041 w 608979"/>
                <a:gd name="connsiteY24" fmla="*/ 487000 h 560106"/>
                <a:gd name="connsiteX25" fmla="*/ 365811 w 608979"/>
                <a:gd name="connsiteY25" fmla="*/ 474796 h 560106"/>
                <a:gd name="connsiteX26" fmla="*/ 365811 w 608979"/>
                <a:gd name="connsiteY26" fmla="*/ 365298 h 560106"/>
                <a:gd name="connsiteX27" fmla="*/ 378041 w 608979"/>
                <a:gd name="connsiteY27" fmla="*/ 353208 h 560106"/>
                <a:gd name="connsiteX28" fmla="*/ 182751 w 608979"/>
                <a:gd name="connsiteY28" fmla="*/ 292663 h 560106"/>
                <a:gd name="connsiteX29" fmla="*/ 214165 w 608979"/>
                <a:gd name="connsiteY29" fmla="*/ 299849 h 560106"/>
                <a:gd name="connsiteX30" fmla="*/ 219876 w 608979"/>
                <a:gd name="connsiteY30" fmla="*/ 316047 h 560106"/>
                <a:gd name="connsiteX31" fmla="*/ 203655 w 608979"/>
                <a:gd name="connsiteY31" fmla="*/ 321750 h 560106"/>
                <a:gd name="connsiteX32" fmla="*/ 182751 w 608979"/>
                <a:gd name="connsiteY32" fmla="*/ 317073 h 560106"/>
                <a:gd name="connsiteX33" fmla="*/ 134316 w 608979"/>
                <a:gd name="connsiteY33" fmla="*/ 365438 h 560106"/>
                <a:gd name="connsiteX34" fmla="*/ 182751 w 608979"/>
                <a:gd name="connsiteY34" fmla="*/ 413802 h 560106"/>
                <a:gd name="connsiteX35" fmla="*/ 231185 w 608979"/>
                <a:gd name="connsiteY35" fmla="*/ 365438 h 560106"/>
                <a:gd name="connsiteX36" fmla="*/ 227187 w 608979"/>
                <a:gd name="connsiteY36" fmla="*/ 346160 h 560106"/>
                <a:gd name="connsiteX37" fmla="*/ 233470 w 608979"/>
                <a:gd name="connsiteY37" fmla="*/ 330191 h 560106"/>
                <a:gd name="connsiteX38" fmla="*/ 249577 w 608979"/>
                <a:gd name="connsiteY38" fmla="*/ 336465 h 560106"/>
                <a:gd name="connsiteX39" fmla="*/ 255517 w 608979"/>
                <a:gd name="connsiteY39" fmla="*/ 365438 h 560106"/>
                <a:gd name="connsiteX40" fmla="*/ 182751 w 608979"/>
                <a:gd name="connsiteY40" fmla="*/ 438098 h 560106"/>
                <a:gd name="connsiteX41" fmla="*/ 109870 w 608979"/>
                <a:gd name="connsiteY41" fmla="*/ 365438 h 560106"/>
                <a:gd name="connsiteX42" fmla="*/ 182751 w 608979"/>
                <a:gd name="connsiteY42" fmla="*/ 292663 h 560106"/>
                <a:gd name="connsiteX43" fmla="*/ 390602 w 608979"/>
                <a:gd name="connsiteY43" fmla="*/ 267773 h 560106"/>
                <a:gd name="connsiteX44" fmla="*/ 390602 w 608979"/>
                <a:gd name="connsiteY44" fmla="*/ 304499 h 560106"/>
                <a:gd name="connsiteX45" fmla="*/ 512565 w 608979"/>
                <a:gd name="connsiteY45" fmla="*/ 304499 h 560106"/>
                <a:gd name="connsiteX46" fmla="*/ 512565 w 608979"/>
                <a:gd name="connsiteY46" fmla="*/ 267773 h 560106"/>
                <a:gd name="connsiteX47" fmla="*/ 182716 w 608979"/>
                <a:gd name="connsiteY47" fmla="*/ 267772 h 560106"/>
                <a:gd name="connsiteX48" fmla="*/ 84945 w 608979"/>
                <a:gd name="connsiteY48" fmla="*/ 365403 h 560106"/>
                <a:gd name="connsiteX49" fmla="*/ 182716 w 608979"/>
                <a:gd name="connsiteY49" fmla="*/ 462919 h 560106"/>
                <a:gd name="connsiteX50" fmla="*/ 280373 w 608979"/>
                <a:gd name="connsiteY50" fmla="*/ 365403 h 560106"/>
                <a:gd name="connsiteX51" fmla="*/ 182716 w 608979"/>
                <a:gd name="connsiteY51" fmla="*/ 267772 h 560106"/>
                <a:gd name="connsiteX52" fmla="*/ 378383 w 608979"/>
                <a:gd name="connsiteY52" fmla="*/ 243479 h 560106"/>
                <a:gd name="connsiteX53" fmla="*/ 524784 w 608979"/>
                <a:gd name="connsiteY53" fmla="*/ 243479 h 560106"/>
                <a:gd name="connsiteX54" fmla="*/ 537003 w 608979"/>
                <a:gd name="connsiteY54" fmla="*/ 255683 h 560106"/>
                <a:gd name="connsiteX55" fmla="*/ 537003 w 608979"/>
                <a:gd name="connsiteY55" fmla="*/ 316703 h 560106"/>
                <a:gd name="connsiteX56" fmla="*/ 524784 w 608979"/>
                <a:gd name="connsiteY56" fmla="*/ 328793 h 560106"/>
                <a:gd name="connsiteX57" fmla="*/ 378383 w 608979"/>
                <a:gd name="connsiteY57" fmla="*/ 328793 h 560106"/>
                <a:gd name="connsiteX58" fmla="*/ 366164 w 608979"/>
                <a:gd name="connsiteY58" fmla="*/ 316703 h 560106"/>
                <a:gd name="connsiteX59" fmla="*/ 366164 w 608979"/>
                <a:gd name="connsiteY59" fmla="*/ 255683 h 560106"/>
                <a:gd name="connsiteX60" fmla="*/ 378383 w 608979"/>
                <a:gd name="connsiteY60" fmla="*/ 243479 h 560106"/>
                <a:gd name="connsiteX61" fmla="*/ 182716 w 608979"/>
                <a:gd name="connsiteY61" fmla="*/ 243479 h 560106"/>
                <a:gd name="connsiteX62" fmla="*/ 304702 w 608979"/>
                <a:gd name="connsiteY62" fmla="*/ 365403 h 560106"/>
                <a:gd name="connsiteX63" fmla="*/ 182716 w 608979"/>
                <a:gd name="connsiteY63" fmla="*/ 487212 h 560106"/>
                <a:gd name="connsiteX64" fmla="*/ 60616 w 608979"/>
                <a:gd name="connsiteY64" fmla="*/ 365403 h 560106"/>
                <a:gd name="connsiteX65" fmla="*/ 182716 w 608979"/>
                <a:gd name="connsiteY65" fmla="*/ 243479 h 560106"/>
                <a:gd name="connsiteX66" fmla="*/ 48769 w 608979"/>
                <a:gd name="connsiteY66" fmla="*/ 195057 h 560106"/>
                <a:gd name="connsiteX67" fmla="*/ 24327 w 608979"/>
                <a:gd name="connsiteY67" fmla="*/ 219462 h 560106"/>
                <a:gd name="connsiteX68" fmla="*/ 24327 w 608979"/>
                <a:gd name="connsiteY68" fmla="*/ 511410 h 560106"/>
                <a:gd name="connsiteX69" fmla="*/ 48769 w 608979"/>
                <a:gd name="connsiteY69" fmla="*/ 535701 h 560106"/>
                <a:gd name="connsiteX70" fmla="*/ 560210 w 608979"/>
                <a:gd name="connsiteY70" fmla="*/ 535701 h 560106"/>
                <a:gd name="connsiteX71" fmla="*/ 584652 w 608979"/>
                <a:gd name="connsiteY71" fmla="*/ 511410 h 560106"/>
                <a:gd name="connsiteX72" fmla="*/ 584652 w 608979"/>
                <a:gd name="connsiteY72" fmla="*/ 219462 h 560106"/>
                <a:gd name="connsiteX73" fmla="*/ 560210 w 608979"/>
                <a:gd name="connsiteY73" fmla="*/ 195057 h 560106"/>
                <a:gd name="connsiteX74" fmla="*/ 85773 w 608979"/>
                <a:gd name="connsiteY74" fmla="*/ 195057 h 560106"/>
                <a:gd name="connsiteX75" fmla="*/ 355856 w 608979"/>
                <a:gd name="connsiteY75" fmla="*/ 288 h 560106"/>
                <a:gd name="connsiteX76" fmla="*/ 363537 w 608979"/>
                <a:gd name="connsiteY76" fmla="*/ 5634 h 560106"/>
                <a:gd name="connsiteX77" fmla="*/ 359768 w 608979"/>
                <a:gd name="connsiteY77" fmla="*/ 22398 h 560106"/>
                <a:gd name="connsiteX78" fmla="*/ 127461 w 608979"/>
                <a:gd name="connsiteY78" fmla="*/ 170653 h 560106"/>
                <a:gd name="connsiteX79" fmla="*/ 560210 w 608979"/>
                <a:gd name="connsiteY79" fmla="*/ 170653 h 560106"/>
                <a:gd name="connsiteX80" fmla="*/ 608979 w 608979"/>
                <a:gd name="connsiteY80" fmla="*/ 219462 h 560106"/>
                <a:gd name="connsiteX81" fmla="*/ 608979 w 608979"/>
                <a:gd name="connsiteY81" fmla="*/ 511410 h 560106"/>
                <a:gd name="connsiteX82" fmla="*/ 560210 w 608979"/>
                <a:gd name="connsiteY82" fmla="*/ 560106 h 560106"/>
                <a:gd name="connsiteX83" fmla="*/ 48769 w 608979"/>
                <a:gd name="connsiteY83" fmla="*/ 560106 h 560106"/>
                <a:gd name="connsiteX84" fmla="*/ 0 w 608979"/>
                <a:gd name="connsiteY84" fmla="*/ 511410 h 560106"/>
                <a:gd name="connsiteX85" fmla="*/ 0 w 608979"/>
                <a:gd name="connsiteY85" fmla="*/ 219462 h 560106"/>
                <a:gd name="connsiteX86" fmla="*/ 48769 w 608979"/>
                <a:gd name="connsiteY86" fmla="*/ 170653 h 560106"/>
                <a:gd name="connsiteX87" fmla="*/ 82233 w 608979"/>
                <a:gd name="connsiteY87" fmla="*/ 170653 h 560106"/>
                <a:gd name="connsiteX88" fmla="*/ 346634 w 608979"/>
                <a:gd name="connsiteY88" fmla="*/ 1870 h 560106"/>
                <a:gd name="connsiteX89" fmla="*/ 355856 w 608979"/>
                <a:gd name="connsiteY89" fmla="*/ 288 h 560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608979" h="560106">
                  <a:moveTo>
                    <a:pt x="524795" y="353208"/>
                  </a:moveTo>
                  <a:cubicBezTo>
                    <a:pt x="531527" y="353208"/>
                    <a:pt x="537003" y="358569"/>
                    <a:pt x="537003" y="365298"/>
                  </a:cubicBezTo>
                  <a:lnTo>
                    <a:pt x="537003" y="474796"/>
                  </a:lnTo>
                  <a:cubicBezTo>
                    <a:pt x="537003" y="481525"/>
                    <a:pt x="531527" y="487000"/>
                    <a:pt x="524795" y="487000"/>
                  </a:cubicBezTo>
                  <a:cubicBezTo>
                    <a:pt x="518064" y="487000"/>
                    <a:pt x="512587" y="481525"/>
                    <a:pt x="512587" y="474796"/>
                  </a:cubicBezTo>
                  <a:lnTo>
                    <a:pt x="512587" y="365298"/>
                  </a:lnTo>
                  <a:cubicBezTo>
                    <a:pt x="512587" y="358569"/>
                    <a:pt x="518064" y="353208"/>
                    <a:pt x="524795" y="353208"/>
                  </a:cubicBezTo>
                  <a:close/>
                  <a:moveTo>
                    <a:pt x="475800" y="353208"/>
                  </a:moveTo>
                  <a:cubicBezTo>
                    <a:pt x="482544" y="353208"/>
                    <a:pt x="488030" y="358569"/>
                    <a:pt x="488030" y="365298"/>
                  </a:cubicBezTo>
                  <a:lnTo>
                    <a:pt x="488030" y="474796"/>
                  </a:lnTo>
                  <a:cubicBezTo>
                    <a:pt x="488030" y="481525"/>
                    <a:pt x="482544" y="487000"/>
                    <a:pt x="475800" y="487000"/>
                  </a:cubicBezTo>
                  <a:cubicBezTo>
                    <a:pt x="469171" y="487000"/>
                    <a:pt x="463685" y="481525"/>
                    <a:pt x="463685" y="474796"/>
                  </a:cubicBezTo>
                  <a:lnTo>
                    <a:pt x="463685" y="365298"/>
                  </a:lnTo>
                  <a:cubicBezTo>
                    <a:pt x="463685" y="358569"/>
                    <a:pt x="469171" y="353208"/>
                    <a:pt x="475800" y="353208"/>
                  </a:cubicBezTo>
                  <a:close/>
                  <a:moveTo>
                    <a:pt x="426921" y="353208"/>
                  </a:moveTo>
                  <a:cubicBezTo>
                    <a:pt x="433653" y="353208"/>
                    <a:pt x="439129" y="358569"/>
                    <a:pt x="439129" y="365298"/>
                  </a:cubicBezTo>
                  <a:lnTo>
                    <a:pt x="439129" y="474796"/>
                  </a:lnTo>
                  <a:cubicBezTo>
                    <a:pt x="439129" y="481525"/>
                    <a:pt x="433653" y="487000"/>
                    <a:pt x="426921" y="487000"/>
                  </a:cubicBezTo>
                  <a:cubicBezTo>
                    <a:pt x="420190" y="487000"/>
                    <a:pt x="414713" y="481525"/>
                    <a:pt x="414713" y="474796"/>
                  </a:cubicBezTo>
                  <a:lnTo>
                    <a:pt x="414713" y="365298"/>
                  </a:lnTo>
                  <a:cubicBezTo>
                    <a:pt x="414713" y="358569"/>
                    <a:pt x="420190" y="353208"/>
                    <a:pt x="426921" y="353208"/>
                  </a:cubicBezTo>
                  <a:close/>
                  <a:moveTo>
                    <a:pt x="378041" y="353208"/>
                  </a:moveTo>
                  <a:cubicBezTo>
                    <a:pt x="384670" y="353208"/>
                    <a:pt x="390156" y="358569"/>
                    <a:pt x="390156" y="365298"/>
                  </a:cubicBezTo>
                  <a:lnTo>
                    <a:pt x="390156" y="474796"/>
                  </a:lnTo>
                  <a:cubicBezTo>
                    <a:pt x="390156" y="481525"/>
                    <a:pt x="384670" y="487000"/>
                    <a:pt x="378041" y="487000"/>
                  </a:cubicBezTo>
                  <a:cubicBezTo>
                    <a:pt x="371297" y="487000"/>
                    <a:pt x="365811" y="481525"/>
                    <a:pt x="365811" y="474796"/>
                  </a:cubicBezTo>
                  <a:lnTo>
                    <a:pt x="365811" y="365298"/>
                  </a:lnTo>
                  <a:cubicBezTo>
                    <a:pt x="365811" y="358569"/>
                    <a:pt x="371297" y="353208"/>
                    <a:pt x="378041" y="353208"/>
                  </a:cubicBezTo>
                  <a:close/>
                  <a:moveTo>
                    <a:pt x="182751" y="292663"/>
                  </a:moveTo>
                  <a:cubicBezTo>
                    <a:pt x="193717" y="292663"/>
                    <a:pt x="204341" y="295058"/>
                    <a:pt x="214165" y="299849"/>
                  </a:cubicBezTo>
                  <a:cubicBezTo>
                    <a:pt x="220219" y="302701"/>
                    <a:pt x="222732" y="310001"/>
                    <a:pt x="219876" y="316047"/>
                  </a:cubicBezTo>
                  <a:cubicBezTo>
                    <a:pt x="216906" y="322092"/>
                    <a:pt x="209710" y="324602"/>
                    <a:pt x="203655" y="321750"/>
                  </a:cubicBezTo>
                  <a:cubicBezTo>
                    <a:pt x="197030" y="318670"/>
                    <a:pt x="190062" y="317073"/>
                    <a:pt x="182751" y="317073"/>
                  </a:cubicBezTo>
                  <a:cubicBezTo>
                    <a:pt x="156020" y="317073"/>
                    <a:pt x="134316" y="338746"/>
                    <a:pt x="134316" y="365438"/>
                  </a:cubicBezTo>
                  <a:cubicBezTo>
                    <a:pt x="134316" y="392015"/>
                    <a:pt x="156020" y="413802"/>
                    <a:pt x="182751" y="413802"/>
                  </a:cubicBezTo>
                  <a:cubicBezTo>
                    <a:pt x="209481" y="413802"/>
                    <a:pt x="231185" y="392015"/>
                    <a:pt x="231185" y="365438"/>
                  </a:cubicBezTo>
                  <a:cubicBezTo>
                    <a:pt x="231185" y="358708"/>
                    <a:pt x="229815" y="352206"/>
                    <a:pt x="227187" y="346160"/>
                  </a:cubicBezTo>
                  <a:cubicBezTo>
                    <a:pt x="224560" y="340001"/>
                    <a:pt x="227301" y="332814"/>
                    <a:pt x="233470" y="330191"/>
                  </a:cubicBezTo>
                  <a:cubicBezTo>
                    <a:pt x="239753" y="327453"/>
                    <a:pt x="246835" y="330305"/>
                    <a:pt x="249577" y="336465"/>
                  </a:cubicBezTo>
                  <a:cubicBezTo>
                    <a:pt x="253461" y="345590"/>
                    <a:pt x="255517" y="355400"/>
                    <a:pt x="255517" y="365438"/>
                  </a:cubicBezTo>
                  <a:cubicBezTo>
                    <a:pt x="255517" y="405475"/>
                    <a:pt x="222846" y="438098"/>
                    <a:pt x="182751" y="438098"/>
                  </a:cubicBezTo>
                  <a:cubicBezTo>
                    <a:pt x="142541" y="438098"/>
                    <a:pt x="109870" y="405475"/>
                    <a:pt x="109870" y="365438"/>
                  </a:cubicBezTo>
                  <a:cubicBezTo>
                    <a:pt x="109870" y="325286"/>
                    <a:pt x="142541" y="292663"/>
                    <a:pt x="182751" y="292663"/>
                  </a:cubicBezTo>
                  <a:close/>
                  <a:moveTo>
                    <a:pt x="390602" y="267773"/>
                  </a:moveTo>
                  <a:lnTo>
                    <a:pt x="390602" y="304499"/>
                  </a:lnTo>
                  <a:lnTo>
                    <a:pt x="512565" y="304499"/>
                  </a:lnTo>
                  <a:lnTo>
                    <a:pt x="512565" y="267773"/>
                  </a:lnTo>
                  <a:close/>
                  <a:moveTo>
                    <a:pt x="182716" y="267772"/>
                  </a:moveTo>
                  <a:cubicBezTo>
                    <a:pt x="128805" y="267772"/>
                    <a:pt x="84945" y="311569"/>
                    <a:pt x="84945" y="365403"/>
                  </a:cubicBezTo>
                  <a:cubicBezTo>
                    <a:pt x="84945" y="419122"/>
                    <a:pt x="128805" y="462919"/>
                    <a:pt x="182716" y="462919"/>
                  </a:cubicBezTo>
                  <a:cubicBezTo>
                    <a:pt x="236513" y="462919"/>
                    <a:pt x="280373" y="419122"/>
                    <a:pt x="280373" y="365403"/>
                  </a:cubicBezTo>
                  <a:cubicBezTo>
                    <a:pt x="280373" y="311569"/>
                    <a:pt x="236513" y="267772"/>
                    <a:pt x="182716" y="267772"/>
                  </a:cubicBezTo>
                  <a:close/>
                  <a:moveTo>
                    <a:pt x="378383" y="243479"/>
                  </a:moveTo>
                  <a:lnTo>
                    <a:pt x="524784" y="243479"/>
                  </a:lnTo>
                  <a:cubicBezTo>
                    <a:pt x="531522" y="243479"/>
                    <a:pt x="537003" y="248954"/>
                    <a:pt x="537003" y="255683"/>
                  </a:cubicBezTo>
                  <a:lnTo>
                    <a:pt x="537003" y="316703"/>
                  </a:lnTo>
                  <a:cubicBezTo>
                    <a:pt x="537003" y="323432"/>
                    <a:pt x="531522" y="328793"/>
                    <a:pt x="524784" y="328793"/>
                  </a:cubicBezTo>
                  <a:lnTo>
                    <a:pt x="378383" y="328793"/>
                  </a:lnTo>
                  <a:cubicBezTo>
                    <a:pt x="371645" y="328793"/>
                    <a:pt x="366164" y="323432"/>
                    <a:pt x="366164" y="316703"/>
                  </a:cubicBezTo>
                  <a:lnTo>
                    <a:pt x="366164" y="255683"/>
                  </a:lnTo>
                  <a:cubicBezTo>
                    <a:pt x="366164" y="248954"/>
                    <a:pt x="371645" y="243479"/>
                    <a:pt x="378383" y="243479"/>
                  </a:cubicBezTo>
                  <a:close/>
                  <a:moveTo>
                    <a:pt x="182716" y="243479"/>
                  </a:moveTo>
                  <a:cubicBezTo>
                    <a:pt x="249991" y="243479"/>
                    <a:pt x="304702" y="298111"/>
                    <a:pt x="304702" y="365403"/>
                  </a:cubicBezTo>
                  <a:cubicBezTo>
                    <a:pt x="304702" y="432580"/>
                    <a:pt x="249991" y="487212"/>
                    <a:pt x="182716" y="487212"/>
                  </a:cubicBezTo>
                  <a:cubicBezTo>
                    <a:pt x="115327" y="487212"/>
                    <a:pt x="60616" y="432580"/>
                    <a:pt x="60616" y="365403"/>
                  </a:cubicBezTo>
                  <a:cubicBezTo>
                    <a:pt x="60616" y="298111"/>
                    <a:pt x="115327" y="243479"/>
                    <a:pt x="182716" y="243479"/>
                  </a:cubicBezTo>
                  <a:close/>
                  <a:moveTo>
                    <a:pt x="48769" y="195057"/>
                  </a:moveTo>
                  <a:cubicBezTo>
                    <a:pt x="35292" y="195057"/>
                    <a:pt x="24327" y="206006"/>
                    <a:pt x="24327" y="219462"/>
                  </a:cubicBezTo>
                  <a:lnTo>
                    <a:pt x="24327" y="511410"/>
                  </a:lnTo>
                  <a:cubicBezTo>
                    <a:pt x="24327" y="524867"/>
                    <a:pt x="35292" y="535701"/>
                    <a:pt x="48769" y="535701"/>
                  </a:cubicBezTo>
                  <a:lnTo>
                    <a:pt x="560210" y="535701"/>
                  </a:lnTo>
                  <a:cubicBezTo>
                    <a:pt x="573687" y="535701"/>
                    <a:pt x="584652" y="524867"/>
                    <a:pt x="584652" y="511410"/>
                  </a:cubicBezTo>
                  <a:lnTo>
                    <a:pt x="584652" y="219462"/>
                  </a:lnTo>
                  <a:cubicBezTo>
                    <a:pt x="584652" y="206006"/>
                    <a:pt x="573687" y="195057"/>
                    <a:pt x="560210" y="195057"/>
                  </a:cubicBezTo>
                  <a:lnTo>
                    <a:pt x="85773" y="195057"/>
                  </a:lnTo>
                  <a:close/>
                  <a:moveTo>
                    <a:pt x="355856" y="288"/>
                  </a:moveTo>
                  <a:cubicBezTo>
                    <a:pt x="358912" y="958"/>
                    <a:pt x="361710" y="2783"/>
                    <a:pt x="363537" y="5634"/>
                  </a:cubicBezTo>
                  <a:cubicBezTo>
                    <a:pt x="367192" y="11336"/>
                    <a:pt x="365479" y="18863"/>
                    <a:pt x="359768" y="22398"/>
                  </a:cubicBezTo>
                  <a:lnTo>
                    <a:pt x="127461" y="170653"/>
                  </a:lnTo>
                  <a:lnTo>
                    <a:pt x="560210" y="170653"/>
                  </a:lnTo>
                  <a:cubicBezTo>
                    <a:pt x="587165" y="170653"/>
                    <a:pt x="608979" y="192549"/>
                    <a:pt x="608979" y="219462"/>
                  </a:cubicBezTo>
                  <a:lnTo>
                    <a:pt x="608979" y="511410"/>
                  </a:lnTo>
                  <a:cubicBezTo>
                    <a:pt x="608979" y="538210"/>
                    <a:pt x="587165" y="560106"/>
                    <a:pt x="560210" y="560106"/>
                  </a:cubicBezTo>
                  <a:lnTo>
                    <a:pt x="48769" y="560106"/>
                  </a:lnTo>
                  <a:cubicBezTo>
                    <a:pt x="21929" y="560106"/>
                    <a:pt x="0" y="538210"/>
                    <a:pt x="0" y="511410"/>
                  </a:cubicBezTo>
                  <a:lnTo>
                    <a:pt x="0" y="219462"/>
                  </a:lnTo>
                  <a:cubicBezTo>
                    <a:pt x="0" y="192549"/>
                    <a:pt x="21929" y="170653"/>
                    <a:pt x="48769" y="170653"/>
                  </a:cubicBezTo>
                  <a:lnTo>
                    <a:pt x="82233" y="170653"/>
                  </a:lnTo>
                  <a:lnTo>
                    <a:pt x="346634" y="1870"/>
                  </a:lnTo>
                  <a:cubicBezTo>
                    <a:pt x="349489" y="103"/>
                    <a:pt x="352801" y="-382"/>
                    <a:pt x="355856" y="288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defTabSz="227965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500">
                <a:solidFill>
                  <a:schemeClr val="tx1"/>
                </a:solidFill>
              </a:endParaRPr>
            </a:p>
          </p:txBody>
        </p:sp>
      </p:grpSp>
      <p:sp>
        <p:nvSpPr>
          <p:cNvPr id="23" name="iṥḷïḓê"/>
          <p:cNvSpPr txBox="1"/>
          <p:nvPr/>
        </p:nvSpPr>
        <p:spPr bwMode="auto">
          <a:xfrm>
            <a:off x="4735629" y="5144355"/>
            <a:ext cx="3389920" cy="43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建课</a:t>
            </a:r>
            <a:endParaRPr lang="zh-CN" altLang="en-US" sz="32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7988968" y="1349148"/>
            <a:ext cx="0" cy="463969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4735629" y="3584448"/>
            <a:ext cx="6400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4402651" y="1130300"/>
            <a:ext cx="0" cy="4968037"/>
          </a:xfrm>
          <a:prstGeom prst="line">
            <a:avLst/>
          </a:prstGeom>
          <a:ln w="190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4" name="文本框 63"/>
          <p:cNvSpPr txBox="1"/>
          <p:nvPr/>
        </p:nvSpPr>
        <p:spPr>
          <a:xfrm>
            <a:off x="1002012" y="2424656"/>
            <a:ext cx="3284153" cy="1531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  <a:r>
              <a:rPr lang="zh-CN" altLang="en-US" sz="3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</a:t>
            </a:r>
            <a:r>
              <a:rPr lang="zh-CN" altLang="en-US" sz="3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</a:t>
            </a:r>
            <a:r>
              <a:rPr lang="en-US" altLang="zh-CN" sz="3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endParaRPr lang="en-US" altLang="zh-CN" sz="36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下载与使用</a:t>
            </a:r>
            <a:endParaRPr lang="zh-CN" altLang="en-US" sz="36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04825" y="1162050"/>
            <a:ext cx="11182350" cy="5029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sx="101000" sy="101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6873530" y="286227"/>
            <a:ext cx="3509066" cy="6855084"/>
            <a:chOff x="4377980" y="286227"/>
            <a:chExt cx="3509066" cy="6855084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7980" y="286227"/>
              <a:ext cx="3509066" cy="6855084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14913" y="2354214"/>
              <a:ext cx="2235200" cy="2719110"/>
            </a:xfrm>
            <a:prstGeom prst="rect">
              <a:avLst/>
            </a:prstGeom>
          </p:spPr>
        </p:pic>
      </p:grpSp>
      <p:sp>
        <p:nvSpPr>
          <p:cNvPr id="7" name="文本框 6"/>
          <p:cNvSpPr txBox="1"/>
          <p:nvPr/>
        </p:nvSpPr>
        <p:spPr>
          <a:xfrm>
            <a:off x="1168401" y="3075057"/>
            <a:ext cx="5289549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0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教师</a:t>
            </a:r>
            <a:r>
              <a:rPr lang="zh-CN" altLang="en-US" sz="400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圈</a:t>
            </a:r>
            <a:r>
              <a:rPr lang="en-US" altLang="zh-CN" sz="400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40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二维</a:t>
            </a:r>
            <a:r>
              <a:rPr lang="zh-CN" altLang="en-US" sz="400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码</a:t>
            </a:r>
            <a:r>
              <a:rPr lang="zh-CN" altLang="en-US" sz="40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下载</a:t>
            </a:r>
            <a:endParaRPr lang="zh-CN" altLang="en-US" sz="40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2"/>
          <p:cNvSpPr txBox="1"/>
          <p:nvPr/>
        </p:nvSpPr>
        <p:spPr>
          <a:xfrm>
            <a:off x="2056130" y="346075"/>
            <a:ext cx="8293100" cy="609600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zh-CN" altLang="en-US" sz="36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教师</a:t>
            </a:r>
            <a:r>
              <a:rPr lang="zh-CN" altLang="en-US" sz="360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端</a:t>
            </a:r>
            <a:r>
              <a:rPr lang="en-US" altLang="zh-CN" sz="360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</a:t>
            </a:r>
            <a:r>
              <a:rPr lang="zh-CN" altLang="en-US" sz="360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下载与使用</a:t>
            </a:r>
            <a:r>
              <a:rPr lang="en-US" altLang="zh-CN" sz="360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 sz="360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教师圈登录</a:t>
            </a:r>
            <a:endParaRPr lang="zh-CN" altLang="en-US" sz="3600" dirty="0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77190" y="2420903"/>
            <a:ext cx="3881359" cy="30918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sz="25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下载智慧树教师端APP后，进入登录页。</a:t>
            </a:r>
            <a:endParaRPr lang="zh-CN" altLang="en-US" sz="25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charset="0"/>
              <a:buChar char=""/>
            </a:pPr>
            <a:endParaRPr lang="zh-CN" altLang="en-US" sz="25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sz="25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</a:t>
            </a:r>
            <a:r>
              <a:rPr lang="zh-CN" altLang="en-US" sz="25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手机号</a:t>
            </a:r>
            <a:r>
              <a:rPr lang="en-US" altLang="zh-CN" sz="25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5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密码（</a:t>
            </a:r>
            <a:r>
              <a:rPr lang="en-US" altLang="zh-CN" sz="25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123456</a:t>
            </a:r>
            <a:r>
              <a:rPr lang="zh-CN" altLang="en-US" sz="25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25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登录即可进入教师端界面。</a:t>
            </a:r>
            <a:endParaRPr lang="zh-CN" altLang="en-US" sz="25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 descr="Screenshot_2017-06-14-17-29-05-15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33925" y="1374775"/>
            <a:ext cx="2995930" cy="5185410"/>
          </a:xfrm>
          <a:prstGeom prst="rect">
            <a:avLst/>
          </a:prstGeom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9305" y="1374776"/>
            <a:ext cx="3054350" cy="5185410"/>
          </a:xfrm>
          <a:prstGeom prst="rect">
            <a:avLst/>
          </a:prstGeom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2565399" y="1981200"/>
            <a:ext cx="2286001" cy="2539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2917030" y="2371901"/>
            <a:ext cx="1582738" cy="175859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cxnSp>
        <p:nvCxnSpPr>
          <p:cNvPr id="8" name="直接连接符 7"/>
          <p:cNvCxnSpPr/>
          <p:nvPr>
            <p:custDataLst>
              <p:tags r:id="rId3"/>
            </p:custDataLst>
          </p:nvPr>
        </p:nvCxnSpPr>
        <p:spPr>
          <a:xfrm flipV="1">
            <a:off x="7430770" y="1126490"/>
            <a:ext cx="0" cy="62865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>
            <p:custDataLst>
              <p:tags r:id="rId4"/>
            </p:custDataLst>
          </p:nvPr>
        </p:nvCxnSpPr>
        <p:spPr>
          <a:xfrm flipV="1">
            <a:off x="7430533" y="2107885"/>
            <a:ext cx="0" cy="694177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>
            <p:custDataLst>
              <p:tags r:id="rId5"/>
            </p:custDataLst>
          </p:nvPr>
        </p:nvCxnSpPr>
        <p:spPr>
          <a:xfrm flipV="1">
            <a:off x="7430533" y="3139439"/>
            <a:ext cx="0" cy="694177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>
            <p:custDataLst>
              <p:tags r:id="rId6"/>
            </p:custDataLst>
          </p:nvPr>
        </p:nvSpPr>
        <p:spPr>
          <a:xfrm>
            <a:off x="314588" y="6068733"/>
            <a:ext cx="377112" cy="377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7"/>
            </p:custDataLst>
          </p:nvPr>
        </p:nvSpPr>
        <p:spPr>
          <a:xfrm>
            <a:off x="2778714" y="2989589"/>
            <a:ext cx="1859369" cy="523219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algn="ctr"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r>
              <a:rPr lang="zh-CN" altLang="en-US" sz="5400" b="1">
                <a:latin typeface="+mj-lt"/>
                <a:ea typeface="+mj-ea"/>
                <a:cs typeface="+mj-cs"/>
              </a:rPr>
              <a:t>目录</a:t>
            </a:r>
            <a:endParaRPr lang="zh-CN" altLang="en-US" sz="5400" b="1">
              <a:latin typeface="+mj-lt"/>
              <a:ea typeface="+mj-ea"/>
              <a:cs typeface="+mj-cs"/>
            </a:endParaRPr>
          </a:p>
        </p:txBody>
      </p:sp>
      <p:sp>
        <p:nvSpPr>
          <p:cNvPr id="4" name="文本框 3"/>
          <p:cNvSpPr txBox="1"/>
          <p:nvPr>
            <p:custDataLst>
              <p:tags r:id="rId8"/>
            </p:custDataLst>
          </p:nvPr>
        </p:nvSpPr>
        <p:spPr>
          <a:xfrm>
            <a:off x="7598273" y="3544397"/>
            <a:ext cx="1338828" cy="369332"/>
          </a:xfrm>
          <a:prstGeom prst="rect">
            <a:avLst/>
          </a:prstGeom>
        </p:spPr>
        <p:txBody>
          <a:bodyPr wrap="none" anchor="b" anchorCtr="0">
            <a:noAutofit/>
          </a:bodyPr>
          <a:lstStyle>
            <a:defPPr>
              <a:defRPr lang="zh-CN"/>
            </a:defPPr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zh-CN" altLang="en-US" sz="2100"/>
              <a:t>考核与成绩管理</a:t>
            </a:r>
            <a:endParaRPr lang="zh-CN" altLang="en-US" sz="2100"/>
          </a:p>
        </p:txBody>
      </p:sp>
      <p:sp>
        <p:nvSpPr>
          <p:cNvPr id="7" name="文本框 6"/>
          <p:cNvSpPr txBox="1"/>
          <p:nvPr>
            <p:custDataLst>
              <p:tags r:id="rId9"/>
            </p:custDataLst>
          </p:nvPr>
        </p:nvSpPr>
        <p:spPr>
          <a:xfrm>
            <a:off x="7598273" y="2512843"/>
            <a:ext cx="1338828" cy="369332"/>
          </a:xfrm>
          <a:prstGeom prst="rect">
            <a:avLst/>
          </a:prstGeom>
        </p:spPr>
        <p:txBody>
          <a:bodyPr wrap="none" anchor="b" anchorCtr="0">
            <a:noAutofit/>
          </a:bodyPr>
          <a:lstStyle>
            <a:defPPr>
              <a:defRPr lang="zh-CN"/>
            </a:defPPr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zh-CN" altLang="en-US" sz="2100"/>
              <a:t>平台操作与课程运行</a:t>
            </a:r>
            <a:endParaRPr lang="zh-CN" altLang="en-US" sz="2100"/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7598273" y="1428583"/>
            <a:ext cx="1107996" cy="369332"/>
          </a:xfrm>
          <a:prstGeom prst="rect">
            <a:avLst/>
          </a:prstGeom>
        </p:spPr>
        <p:txBody>
          <a:bodyPr wrap="none" anchor="b" anchorCtr="0">
            <a:noAutofit/>
          </a:bodyPr>
          <a:lstStyle>
            <a:defPPr>
              <a:defRPr lang="zh-CN"/>
            </a:defPPr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zh-CN" altLang="en-US" sz="2100"/>
              <a:t>登陆认证</a:t>
            </a:r>
            <a:endParaRPr lang="zh-CN" altLang="en-US" sz="2100"/>
          </a:p>
        </p:txBody>
      </p:sp>
      <p:sp>
        <p:nvSpPr>
          <p:cNvPr id="13" name="文本框 12"/>
          <p:cNvSpPr txBox="1"/>
          <p:nvPr>
            <p:custDataLst>
              <p:tags r:id="rId11"/>
            </p:custDataLst>
          </p:nvPr>
        </p:nvSpPr>
        <p:spPr>
          <a:xfrm>
            <a:off x="7004569" y="1428872"/>
            <a:ext cx="482595" cy="369332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zh-CN"/>
            </a:defPPr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14" name="文本框 13"/>
          <p:cNvSpPr txBox="1"/>
          <p:nvPr>
            <p:custDataLst>
              <p:tags r:id="rId12"/>
            </p:custDataLst>
          </p:nvPr>
        </p:nvSpPr>
        <p:spPr>
          <a:xfrm>
            <a:off x="7004569" y="2475667"/>
            <a:ext cx="482595" cy="369332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zh-CN"/>
            </a:defPPr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zh-CN"/>
              <a:t>02</a:t>
            </a:r>
            <a:endParaRPr lang="zh-CN" altLang="en-US"/>
          </a:p>
        </p:txBody>
      </p:sp>
      <p:sp>
        <p:nvSpPr>
          <p:cNvPr id="18" name="文本框 17"/>
          <p:cNvSpPr txBox="1"/>
          <p:nvPr>
            <p:custDataLst>
              <p:tags r:id="rId13"/>
            </p:custDataLst>
          </p:nvPr>
        </p:nvSpPr>
        <p:spPr>
          <a:xfrm>
            <a:off x="7004569" y="3507221"/>
            <a:ext cx="482595" cy="369332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zh-CN"/>
            </a:defPPr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zh-CN"/>
              <a:t>03</a:t>
            </a:r>
            <a:endParaRPr lang="zh-CN" altLang="en-US"/>
          </a:p>
        </p:txBody>
      </p:sp>
      <p:cxnSp>
        <p:nvCxnSpPr>
          <p:cNvPr id="9" name="直接连接符 8"/>
          <p:cNvCxnSpPr/>
          <p:nvPr>
            <p:custDataLst>
              <p:tags r:id="rId14"/>
            </p:custDataLst>
          </p:nvPr>
        </p:nvCxnSpPr>
        <p:spPr>
          <a:xfrm flipV="1">
            <a:off x="7420373" y="4241799"/>
            <a:ext cx="0" cy="694177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>
            <p:custDataLst>
              <p:tags r:id="rId15"/>
            </p:custDataLst>
          </p:nvPr>
        </p:nvSpPr>
        <p:spPr>
          <a:xfrm>
            <a:off x="7588113" y="4646757"/>
            <a:ext cx="1338828" cy="369332"/>
          </a:xfrm>
          <a:prstGeom prst="rect">
            <a:avLst/>
          </a:prstGeom>
        </p:spPr>
        <p:txBody>
          <a:bodyPr wrap="none" anchor="b" anchorCtr="0">
            <a:noAutofit/>
          </a:bodyPr>
          <a:lstStyle>
            <a:defPPr>
              <a:defRPr lang="zh-CN"/>
            </a:defPPr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zh-CN" altLang="en-US" sz="2100"/>
              <a:t>课程事务处理</a:t>
            </a:r>
            <a:endParaRPr lang="zh-CN" altLang="en-US" sz="2100"/>
          </a:p>
        </p:txBody>
      </p:sp>
      <p:sp>
        <p:nvSpPr>
          <p:cNvPr id="12" name="文本框 11"/>
          <p:cNvSpPr txBox="1"/>
          <p:nvPr>
            <p:custDataLst>
              <p:tags r:id="rId16"/>
            </p:custDataLst>
          </p:nvPr>
        </p:nvSpPr>
        <p:spPr>
          <a:xfrm>
            <a:off x="6994409" y="4609581"/>
            <a:ext cx="482595" cy="369332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zh-CN"/>
            </a:defPPr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zh-CN"/>
              <a:t>0</a:t>
            </a:r>
            <a:r>
              <a:rPr lang="en-US"/>
              <a:t>4</a:t>
            </a:r>
            <a:endParaRPr lang="en-US"/>
          </a:p>
        </p:txBody>
      </p:sp>
      <p:cxnSp>
        <p:nvCxnSpPr>
          <p:cNvPr id="16" name="直接连接符 15"/>
          <p:cNvCxnSpPr/>
          <p:nvPr>
            <p:custDataLst>
              <p:tags r:id="rId17"/>
            </p:custDataLst>
          </p:nvPr>
        </p:nvCxnSpPr>
        <p:spPr>
          <a:xfrm flipV="1">
            <a:off x="7440693" y="5344159"/>
            <a:ext cx="0" cy="694177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>
            <p:custDataLst>
              <p:tags r:id="rId18"/>
            </p:custDataLst>
          </p:nvPr>
        </p:nvSpPr>
        <p:spPr>
          <a:xfrm>
            <a:off x="7608433" y="5749117"/>
            <a:ext cx="1338828" cy="369332"/>
          </a:xfrm>
          <a:prstGeom prst="rect">
            <a:avLst/>
          </a:prstGeom>
        </p:spPr>
        <p:txBody>
          <a:bodyPr wrap="none" anchor="b" anchorCtr="0">
            <a:noAutofit/>
          </a:bodyPr>
          <a:lstStyle>
            <a:defPPr>
              <a:defRPr lang="zh-CN"/>
            </a:defPPr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zh-CN" altLang="en-US" sz="2100"/>
              <a:t>教师端</a:t>
            </a:r>
            <a:r>
              <a:rPr lang="en-US" altLang="zh-CN" sz="2100"/>
              <a:t>APP</a:t>
            </a:r>
            <a:r>
              <a:rPr lang="zh-CN" altLang="en-US" sz="2100"/>
              <a:t>下载与使用</a:t>
            </a:r>
            <a:endParaRPr lang="zh-CN" altLang="en-US" sz="2100"/>
          </a:p>
        </p:txBody>
      </p:sp>
      <p:sp>
        <p:nvSpPr>
          <p:cNvPr id="20" name="文本框 19"/>
          <p:cNvSpPr txBox="1"/>
          <p:nvPr>
            <p:custDataLst>
              <p:tags r:id="rId19"/>
            </p:custDataLst>
          </p:nvPr>
        </p:nvSpPr>
        <p:spPr>
          <a:xfrm>
            <a:off x="7014729" y="5711941"/>
            <a:ext cx="482595" cy="369332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zh-CN"/>
            </a:defPPr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zh-CN"/>
              <a:t>0</a:t>
            </a:r>
            <a:r>
              <a:rPr lang="en-US"/>
              <a:t>5</a:t>
            </a:r>
            <a:endParaRPr lang="en-US"/>
          </a:p>
        </p:txBody>
      </p:sp>
    </p:spTree>
    <p:custDataLst>
      <p:tags r:id="rId20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2"/>
          <p:cNvSpPr txBox="1"/>
          <p:nvPr/>
        </p:nvSpPr>
        <p:spPr>
          <a:xfrm>
            <a:off x="2056765" y="346075"/>
            <a:ext cx="7816850" cy="609600"/>
          </a:xfrm>
          <a:prstGeom prst="rect">
            <a:avLst/>
          </a:prstGeom>
          <a:noFill/>
        </p:spPr>
        <p:txBody>
          <a:bodyPr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zh-CN" altLang="en-US" sz="36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教师</a:t>
            </a:r>
            <a:r>
              <a:rPr lang="zh-CN" altLang="en-US" sz="36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端</a:t>
            </a:r>
            <a:r>
              <a:rPr lang="en-US" altLang="zh-CN" sz="36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</a:t>
            </a:r>
            <a:r>
              <a:rPr lang="zh-CN" altLang="en-US" sz="36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下载与使用</a:t>
            </a:r>
            <a:r>
              <a:rPr lang="en-US" altLang="zh-CN" sz="36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 sz="360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教学管理</a:t>
            </a:r>
            <a:endParaRPr lang="zh-CN" altLang="en-US" sz="3600" dirty="0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85749" y="1860913"/>
            <a:ext cx="3690143" cy="44075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点击“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”中可查看目前学生的人数、学习进度、批阅主观题试卷、事务处理、见面课管理、论坛参与、观看教学视频，和查阅课程主页。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charset="0"/>
              <a:buChar char=""/>
            </a:pP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所有数据均与W</a:t>
            </a:r>
            <a:r>
              <a:rPr lang="en-US" altLang="zh-CN" sz="2400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eb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端同步。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228" y="1326659"/>
            <a:ext cx="3217545" cy="5720080"/>
          </a:xfrm>
          <a:prstGeom prst="rect">
            <a:avLst/>
          </a:prstGeom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6106" y="1326659"/>
            <a:ext cx="3228975" cy="5721350"/>
          </a:xfrm>
          <a:prstGeom prst="rect">
            <a:avLst/>
          </a:prstGeom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</p:pic>
    </p:spTree>
    <p:custDataLst>
      <p:tags r:id="rId3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263525" y="1847759"/>
            <a:ext cx="3712369" cy="40081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人数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进去，可查询学生学习进度更具体的数据。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charset="0"/>
              <a:buChar char=""/>
            </a:pP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查看详情</a:t>
            </a:r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可查看每位学生的学习进度情况，低于学习进度的可进行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督促。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4370" y="1244600"/>
            <a:ext cx="3223260" cy="5631815"/>
          </a:xfrm>
          <a:prstGeom prst="rect">
            <a:avLst/>
          </a:prstGeom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115" y="1244600"/>
            <a:ext cx="3059430" cy="5613400"/>
          </a:xfrm>
          <a:prstGeom prst="rect">
            <a:avLst/>
          </a:prstGeom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标题 2"/>
          <p:cNvSpPr txBox="1"/>
          <p:nvPr/>
        </p:nvSpPr>
        <p:spPr>
          <a:xfrm>
            <a:off x="1949450" y="346075"/>
            <a:ext cx="7802880" cy="609600"/>
          </a:xfrm>
          <a:prstGeom prst="rect">
            <a:avLst/>
          </a:prstGeom>
          <a:noFill/>
        </p:spPr>
        <p:txBody>
          <a:bodyPr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zh-CN" altLang="en-US" sz="36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教师</a:t>
            </a:r>
            <a:r>
              <a:rPr lang="zh-CN" altLang="en-US" sz="36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端</a:t>
            </a:r>
            <a:r>
              <a:rPr lang="en-US" altLang="zh-CN" sz="36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</a:t>
            </a:r>
            <a:r>
              <a:rPr lang="zh-CN" altLang="en-US" sz="36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下载与使用</a:t>
            </a:r>
            <a:r>
              <a:rPr lang="en-US" altLang="zh-CN" sz="36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 sz="360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教学管理</a:t>
            </a:r>
            <a:endParaRPr lang="zh-CN" altLang="en-US" sz="3600" dirty="0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542959" y="2460716"/>
            <a:ext cx="3654214" cy="2009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点击“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直播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”与“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发现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”栏目课观看智慧树最新推出的直播内容，以及会议内容。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23637" y="1301457"/>
            <a:ext cx="2944726" cy="5236162"/>
          </a:xfrm>
          <a:prstGeom prst="rect">
            <a:avLst/>
          </a:prstGeom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8106" y="1301262"/>
            <a:ext cx="2942408" cy="5232106"/>
          </a:xfrm>
          <a:prstGeom prst="rect">
            <a:avLst/>
          </a:prstGeom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标题 2"/>
          <p:cNvSpPr txBox="1"/>
          <p:nvPr/>
        </p:nvSpPr>
        <p:spPr>
          <a:xfrm>
            <a:off x="1847850" y="346075"/>
            <a:ext cx="8832850" cy="609600"/>
          </a:xfrm>
          <a:prstGeom prst="rect">
            <a:avLst/>
          </a:prstGeom>
          <a:noFill/>
        </p:spPr>
        <p:txBody>
          <a:bodyPr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zh-CN" altLang="en-US" sz="36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教师</a:t>
            </a:r>
            <a:r>
              <a:rPr lang="zh-CN" altLang="en-US" sz="36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端</a:t>
            </a:r>
            <a:r>
              <a:rPr lang="en-US" altLang="zh-CN" sz="36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</a:t>
            </a:r>
            <a:r>
              <a:rPr lang="zh-CN" altLang="en-US" sz="36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下载与使用</a:t>
            </a:r>
            <a:r>
              <a:rPr lang="en-US" altLang="zh-CN" sz="36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 sz="360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发现与直播</a:t>
            </a:r>
            <a:endParaRPr lang="zh-CN" altLang="en-US" sz="3600" dirty="0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73"/>
          <a:stretch>
            <a:fillRect/>
          </a:stretch>
        </p:blipFill>
        <p:spPr>
          <a:xfrm>
            <a:off x="7877466" y="1171575"/>
            <a:ext cx="3429000" cy="5324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标题 2"/>
          <p:cNvSpPr txBox="1"/>
          <p:nvPr/>
        </p:nvSpPr>
        <p:spPr>
          <a:xfrm>
            <a:off x="1270635" y="346075"/>
            <a:ext cx="10172700" cy="609600"/>
          </a:xfrm>
          <a:prstGeom prst="rect">
            <a:avLst/>
          </a:prstGeom>
          <a:noFill/>
        </p:spPr>
        <p:txBody>
          <a:bodyPr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zh-CN" altLang="en-US" sz="36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教师</a:t>
            </a:r>
            <a:r>
              <a:rPr lang="zh-CN" altLang="en-US" sz="36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端</a:t>
            </a:r>
            <a:r>
              <a:rPr lang="en-US" altLang="zh-CN" sz="36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</a:t>
            </a:r>
            <a:r>
              <a:rPr lang="zh-CN" altLang="en-US" sz="36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下载与使用</a:t>
            </a:r>
            <a:r>
              <a:rPr lang="en-US" altLang="zh-CN" sz="36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 sz="360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请假审批</a:t>
            </a:r>
            <a:endParaRPr lang="zh-CN" altLang="en-US" sz="3600" dirty="0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17126" y="2328862"/>
            <a:ext cx="2779711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进入教师圈</a:t>
            </a:r>
            <a:r>
              <a:rPr lang="en-US" altLang="zh-CN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界面，点击课程进入最右端图片界面，点击相对应课程</a:t>
            </a:r>
            <a:endParaRPr lang="zh-CN" altLang="en-US" sz="24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028111" y="1171575"/>
            <a:ext cx="3429000" cy="5324475"/>
            <a:chOff x="4028111" y="1171575"/>
            <a:chExt cx="3429000" cy="5324475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361"/>
            <a:stretch>
              <a:fillRect/>
            </a:stretch>
          </p:blipFill>
          <p:spPr>
            <a:xfrm>
              <a:off x="4028111" y="1171575"/>
              <a:ext cx="3429000" cy="532447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3" name="矩形 12"/>
            <p:cNvSpPr/>
            <p:nvPr/>
          </p:nvSpPr>
          <p:spPr>
            <a:xfrm>
              <a:off x="4142578" y="2662238"/>
              <a:ext cx="1013622" cy="47466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4085537" y="1402080"/>
              <a:ext cx="3290623" cy="1043899"/>
            </a:xfrm>
            <a:prstGeom prst="rect">
              <a:avLst/>
            </a:prstGeom>
            <a:solidFill>
              <a:srgbClr val="7779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custDataLst>
      <p:tags r:id="rId3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50"/>
          <a:stretch>
            <a:fillRect/>
          </a:stretch>
        </p:blipFill>
        <p:spPr>
          <a:xfrm>
            <a:off x="8260977" y="1508125"/>
            <a:ext cx="3429000" cy="5057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17"/>
          <a:stretch>
            <a:fillRect/>
          </a:stretch>
        </p:blipFill>
        <p:spPr>
          <a:xfrm>
            <a:off x="4381500" y="1450975"/>
            <a:ext cx="3429000" cy="5114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文本框 5"/>
          <p:cNvSpPr txBox="1"/>
          <p:nvPr/>
        </p:nvSpPr>
        <p:spPr>
          <a:xfrm>
            <a:off x="717126" y="2328862"/>
            <a:ext cx="2779711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通过上述步骤进入到该页面，点击事务处理会出现相对应界面处理学生请假事宜</a:t>
            </a:r>
            <a:endParaRPr lang="zh-CN" altLang="en-US" sz="24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638800" y="5581650"/>
            <a:ext cx="914400" cy="904875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标题 2"/>
          <p:cNvSpPr txBox="1"/>
          <p:nvPr/>
        </p:nvSpPr>
        <p:spPr>
          <a:xfrm>
            <a:off x="1346835" y="450215"/>
            <a:ext cx="10172700" cy="609600"/>
          </a:xfrm>
          <a:prstGeom prst="rect">
            <a:avLst/>
          </a:prstGeom>
          <a:noFill/>
        </p:spPr>
        <p:txBody>
          <a:bodyPr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zh-CN" altLang="en-US" sz="36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教师</a:t>
            </a:r>
            <a:r>
              <a:rPr lang="zh-CN" altLang="en-US" sz="36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端</a:t>
            </a:r>
            <a:r>
              <a:rPr lang="en-US" altLang="zh-CN" sz="36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</a:t>
            </a:r>
            <a:r>
              <a:rPr lang="zh-CN" altLang="en-US" sz="36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下载与使用</a:t>
            </a:r>
            <a:r>
              <a:rPr lang="en-US" altLang="zh-CN" sz="36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 sz="36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请假审批</a:t>
            </a:r>
            <a:endParaRPr lang="zh-CN" altLang="en-US" sz="36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99" b="106"/>
          <a:stretch>
            <a:fillRect/>
          </a:stretch>
        </p:blipFill>
        <p:spPr>
          <a:xfrm>
            <a:off x="8316685" y="1327698"/>
            <a:ext cx="3429000" cy="59798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标题 2"/>
          <p:cNvSpPr txBox="1"/>
          <p:nvPr/>
        </p:nvSpPr>
        <p:spPr>
          <a:xfrm>
            <a:off x="1558290" y="346075"/>
            <a:ext cx="8654415" cy="609600"/>
          </a:xfrm>
          <a:prstGeom prst="rect">
            <a:avLst/>
          </a:prstGeom>
          <a:noFill/>
        </p:spPr>
        <p:txBody>
          <a:bodyPr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zh-CN" altLang="en-US" sz="36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教师</a:t>
            </a:r>
            <a:r>
              <a:rPr lang="zh-CN" altLang="en-US" sz="36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端</a:t>
            </a:r>
            <a:r>
              <a:rPr lang="en-US" altLang="zh-CN" sz="36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</a:t>
            </a:r>
            <a:r>
              <a:rPr lang="zh-CN" altLang="en-US" sz="36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下载与使用</a:t>
            </a:r>
            <a:r>
              <a:rPr lang="en-US" altLang="zh-CN" sz="36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 sz="360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见面课签到</a:t>
            </a:r>
            <a:endParaRPr lang="zh-CN" altLang="en-US" sz="3600" dirty="0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79425" y="1580475"/>
            <a:ext cx="3782335" cy="2889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进入教师圈</a:t>
            </a:r>
            <a:r>
              <a:rPr lang="en-US" altLang="zh-CN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，通过点击课程，然后再次点击相应课程（左图）进入该页面（右图），点击见面课</a:t>
            </a:r>
            <a:endParaRPr lang="zh-CN" altLang="en-US" sz="28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814050" y="4473574"/>
            <a:ext cx="646113" cy="10509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73"/>
          <a:stretch>
            <a:fillRect/>
          </a:stretch>
        </p:blipFill>
        <p:spPr>
          <a:xfrm>
            <a:off x="4547282" y="1327698"/>
            <a:ext cx="3429000" cy="55303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3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2" b="8816"/>
          <a:stretch>
            <a:fillRect/>
          </a:stretch>
        </p:blipFill>
        <p:spPr>
          <a:xfrm>
            <a:off x="8031163" y="1337583"/>
            <a:ext cx="3429000" cy="59776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5" b="8393"/>
          <a:stretch>
            <a:fillRect/>
          </a:stretch>
        </p:blipFill>
        <p:spPr>
          <a:xfrm>
            <a:off x="4047672" y="1307420"/>
            <a:ext cx="3429000" cy="60379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文本框 6"/>
          <p:cNvSpPr txBox="1"/>
          <p:nvPr/>
        </p:nvSpPr>
        <p:spPr>
          <a:xfrm>
            <a:off x="664369" y="2220686"/>
            <a:ext cx="3106057" cy="3448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通过上页点击见面课进入见面课页面</a:t>
            </a:r>
            <a:r>
              <a:rPr lang="en-US" altLang="zh-CN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左图</a:t>
            </a:r>
            <a:r>
              <a:rPr lang="en-US" altLang="zh-CN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，点击红色区域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进入相对应课程，再点击</a:t>
            </a:r>
            <a:r>
              <a:rPr lang="en-US" altLang="zh-CN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右图</a:t>
            </a:r>
            <a:r>
              <a:rPr lang="en-US" altLang="zh-CN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最右侧签到即可显示二维码界面</a:t>
            </a:r>
            <a:endParaRPr lang="zh-CN" altLang="en-US" sz="24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386286" y="1736725"/>
            <a:ext cx="1090386" cy="74521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0798629" y="1736725"/>
            <a:ext cx="661534" cy="4839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2"/>
          <p:cNvSpPr txBox="1"/>
          <p:nvPr/>
        </p:nvSpPr>
        <p:spPr>
          <a:xfrm>
            <a:off x="1680210" y="346075"/>
            <a:ext cx="8654415" cy="609600"/>
          </a:xfrm>
          <a:prstGeom prst="rect">
            <a:avLst/>
          </a:prstGeom>
          <a:noFill/>
        </p:spPr>
        <p:txBody>
          <a:bodyPr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zh-CN" altLang="en-US" sz="36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教师</a:t>
            </a:r>
            <a:r>
              <a:rPr lang="zh-CN" altLang="en-US" sz="36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端</a:t>
            </a:r>
            <a:r>
              <a:rPr lang="en-US" altLang="zh-CN" sz="36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</a:t>
            </a:r>
            <a:r>
              <a:rPr lang="zh-CN" altLang="en-US" sz="36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下载与使用</a:t>
            </a:r>
            <a:r>
              <a:rPr lang="en-US" altLang="zh-CN" sz="36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 sz="36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见面课签到</a:t>
            </a:r>
            <a:endParaRPr lang="zh-CN" altLang="en-US" sz="36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课程深处有情怀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44585" y="5791200"/>
            <a:ext cx="3359150" cy="88392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615723" y="2097881"/>
            <a:ext cx="3397250" cy="3688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有任何疑问可咨询智慧树平台首页在线客服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charset="0"/>
              <a:buChar char=""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也可拨打免费客服热线：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400-829-3579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更多平台使用操作说明请点击图中红色框所示客户服务中心。观看学生/教师操作说明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2599" y="2767296"/>
            <a:ext cx="6987564" cy="2354488"/>
          </a:xfrm>
          <a:prstGeom prst="rect">
            <a:avLst/>
          </a:prstGeom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17" name="标题 2"/>
          <p:cNvSpPr txBox="1"/>
          <p:nvPr/>
        </p:nvSpPr>
        <p:spPr>
          <a:xfrm>
            <a:off x="5012584" y="345943"/>
            <a:ext cx="2166832" cy="609374"/>
          </a:xfrm>
          <a:prstGeom prst="rect">
            <a:avLst/>
          </a:prstGeom>
          <a:noFill/>
        </p:spPr>
        <p:txBody>
          <a:bodyPr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zh-CN" altLang="en-US" sz="360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客户服务</a:t>
            </a:r>
            <a:endParaRPr lang="zh-CN" altLang="en-US" sz="3600" dirty="0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课程深处有情怀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44585" y="5791200"/>
            <a:ext cx="3359150" cy="88392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50" y="1179823"/>
            <a:ext cx="4764504" cy="476450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090160" y="2829560"/>
            <a:ext cx="5267960" cy="11988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7200" dirty="0">
                <a:solidFill>
                  <a:srgbClr val="197519"/>
                </a:solidFill>
                <a:sym typeface="+mn-ea"/>
              </a:rPr>
              <a:t>Thank you!</a:t>
            </a:r>
            <a:endParaRPr lang="zh-CN" altLang="en-US" sz="7200" b="1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82880" y="2155825"/>
            <a:ext cx="6317615" cy="5688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PC</a:t>
            </a:r>
            <a:r>
              <a:rPr lang="zh-CN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端：</a:t>
            </a:r>
            <a:endParaRPr lang="zh-CN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进入智慧树官网：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www.zhihuishu.com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点击登录，输入账号（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手机号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），初始密码（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123456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endParaRPr lang="zh-CN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endParaRPr lang="zh-CN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charset="0"/>
              <a:buChar char=""/>
            </a:pP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charset="0"/>
              <a:buChar char=""/>
            </a:pP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标题 2"/>
          <p:cNvSpPr txBox="1"/>
          <p:nvPr/>
        </p:nvSpPr>
        <p:spPr>
          <a:xfrm>
            <a:off x="5464492" y="312923"/>
            <a:ext cx="1829121" cy="6093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n-US" altLang="zh-CN" sz="400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01</a:t>
            </a:r>
            <a:r>
              <a:rPr lang="zh-CN" altLang="en-US" sz="400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登录</a:t>
            </a:r>
            <a:endParaRPr lang="zh-CN" altLang="en-US" sz="4000" dirty="0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01130" y="1130300"/>
            <a:ext cx="5433060" cy="525589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376828" y="5478978"/>
            <a:ext cx="7511369" cy="1050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进入登录状态后，点击姓名下方的“在线学堂”即可进入教师端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界面，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可以在教师端自由切换为学生端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61999" y="1547439"/>
            <a:ext cx="7141028" cy="36178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标题 2"/>
          <p:cNvSpPr txBox="1"/>
          <p:nvPr/>
        </p:nvSpPr>
        <p:spPr>
          <a:xfrm>
            <a:off x="5181440" y="312923"/>
            <a:ext cx="1829121" cy="609374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n-US" altLang="zh-CN" sz="400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01</a:t>
            </a:r>
            <a:r>
              <a:rPr lang="zh-CN" altLang="en-US" sz="400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登录</a:t>
            </a:r>
            <a:endParaRPr lang="zh-CN" altLang="en-US" sz="4000" dirty="0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标题 2"/>
          <p:cNvSpPr txBox="1"/>
          <p:nvPr/>
        </p:nvSpPr>
        <p:spPr>
          <a:xfrm>
            <a:off x="3818097" y="358643"/>
            <a:ext cx="4961557" cy="60937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accent4">
                <a:lumMod val="90000"/>
              </a:schemeClr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n-US" altLang="zh-CN" sz="3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02</a:t>
            </a:r>
            <a:r>
              <a:rPr lang="zh-CN" altLang="en-US" sz="3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平台操作与课程运行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" name="直接连接符 1"/>
          <p:cNvCxnSpPr/>
          <p:nvPr>
            <p:custDataLst>
              <p:tags r:id="rId1"/>
            </p:custDataLst>
          </p:nvPr>
        </p:nvCxnSpPr>
        <p:spPr>
          <a:xfrm flipV="1">
            <a:off x="626745" y="2825333"/>
            <a:ext cx="10996824" cy="9461"/>
          </a:xfrm>
          <a:prstGeom prst="line">
            <a:avLst/>
          </a:prstGeom>
          <a:ln>
            <a:solidFill>
              <a:srgbClr val="FA76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椭圆 2"/>
          <p:cNvSpPr/>
          <p:nvPr>
            <p:custDataLst>
              <p:tags r:id="rId2"/>
            </p:custDataLst>
          </p:nvPr>
        </p:nvSpPr>
        <p:spPr>
          <a:xfrm>
            <a:off x="1380504" y="2760243"/>
            <a:ext cx="138079" cy="138079"/>
          </a:xfrm>
          <a:prstGeom prst="ellipse">
            <a:avLst/>
          </a:prstGeom>
          <a:gradFill>
            <a:gsLst>
              <a:gs pos="1000">
                <a:srgbClr val="FA7596"/>
              </a:gs>
              <a:gs pos="98000">
                <a:srgbClr val="FED648"/>
              </a:gs>
            </a:gsLst>
            <a:lin ang="18900000" scaled="1"/>
          </a:gradFill>
          <a:ln w="38100">
            <a:solidFill>
              <a:srgbClr val="FE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ym typeface="Arial" panose="020B0604020202020204" pitchFamily="34" charset="0"/>
            </a:endParaRPr>
          </a:p>
        </p:txBody>
      </p:sp>
      <p:sp>
        <p:nvSpPr>
          <p:cNvPr id="4" name="椭圆 3"/>
          <p:cNvSpPr/>
          <p:nvPr>
            <p:custDataLst>
              <p:tags r:id="rId3"/>
            </p:custDataLst>
          </p:nvPr>
        </p:nvSpPr>
        <p:spPr>
          <a:xfrm>
            <a:off x="3224515" y="2760243"/>
            <a:ext cx="138079" cy="138079"/>
          </a:xfrm>
          <a:prstGeom prst="ellipse">
            <a:avLst/>
          </a:prstGeom>
          <a:gradFill>
            <a:gsLst>
              <a:gs pos="1000">
                <a:srgbClr val="FA7596"/>
              </a:gs>
              <a:gs pos="98000">
                <a:srgbClr val="FED648"/>
              </a:gs>
            </a:gsLst>
            <a:lin ang="18900000" scaled="1"/>
          </a:gradFill>
          <a:ln w="38100">
            <a:solidFill>
              <a:srgbClr val="FE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ym typeface="Arial" panose="020B0604020202020204" pitchFamily="34" charset="0"/>
            </a:endParaRPr>
          </a:p>
        </p:txBody>
      </p:sp>
      <p:sp>
        <p:nvSpPr>
          <p:cNvPr id="5" name="椭圆 4"/>
          <p:cNvSpPr/>
          <p:nvPr>
            <p:custDataLst>
              <p:tags r:id="rId4"/>
            </p:custDataLst>
          </p:nvPr>
        </p:nvSpPr>
        <p:spPr>
          <a:xfrm>
            <a:off x="7034687" y="2760306"/>
            <a:ext cx="138079" cy="138079"/>
          </a:xfrm>
          <a:prstGeom prst="ellipse">
            <a:avLst/>
          </a:prstGeom>
          <a:gradFill>
            <a:gsLst>
              <a:gs pos="1000">
                <a:srgbClr val="FA7596"/>
              </a:gs>
              <a:gs pos="98000">
                <a:srgbClr val="FED648"/>
              </a:gs>
            </a:gsLst>
            <a:lin ang="18900000" scaled="1"/>
          </a:gradFill>
          <a:ln w="38100">
            <a:solidFill>
              <a:srgbClr val="FE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ym typeface="Arial" panose="020B0604020202020204" pitchFamily="34" charset="0"/>
            </a:endParaRPr>
          </a:p>
        </p:txBody>
      </p:sp>
      <p:sp>
        <p:nvSpPr>
          <p:cNvPr id="6" name="椭圆 5"/>
          <p:cNvSpPr/>
          <p:nvPr>
            <p:custDataLst>
              <p:tags r:id="rId5"/>
            </p:custDataLst>
          </p:nvPr>
        </p:nvSpPr>
        <p:spPr>
          <a:xfrm>
            <a:off x="8854424" y="2760306"/>
            <a:ext cx="138079" cy="138079"/>
          </a:xfrm>
          <a:prstGeom prst="ellipse">
            <a:avLst/>
          </a:prstGeom>
          <a:gradFill>
            <a:gsLst>
              <a:gs pos="1000">
                <a:srgbClr val="FA7596"/>
              </a:gs>
              <a:gs pos="98000">
                <a:srgbClr val="FED648"/>
              </a:gs>
            </a:gsLst>
            <a:lin ang="18900000" scaled="1"/>
          </a:gradFill>
          <a:ln w="38100">
            <a:solidFill>
              <a:srgbClr val="FE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ym typeface="Arial" panose="020B0604020202020204" pitchFamily="34" charset="0"/>
            </a:endParaRPr>
          </a:p>
        </p:txBody>
      </p:sp>
      <p:sp>
        <p:nvSpPr>
          <p:cNvPr id="7" name="椭圆 6"/>
          <p:cNvSpPr/>
          <p:nvPr>
            <p:custDataLst>
              <p:tags r:id="rId6"/>
            </p:custDataLst>
          </p:nvPr>
        </p:nvSpPr>
        <p:spPr>
          <a:xfrm>
            <a:off x="10676770" y="2760126"/>
            <a:ext cx="138079" cy="138079"/>
          </a:xfrm>
          <a:prstGeom prst="ellipse">
            <a:avLst/>
          </a:prstGeom>
          <a:gradFill>
            <a:gsLst>
              <a:gs pos="1000">
                <a:srgbClr val="FA7596"/>
              </a:gs>
              <a:gs pos="98000">
                <a:srgbClr val="FED648"/>
              </a:gs>
            </a:gsLst>
            <a:lin ang="18900000" scaled="1"/>
          </a:gradFill>
          <a:ln w="38100">
            <a:solidFill>
              <a:srgbClr val="FE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>
            <p:custDataLst>
              <p:tags r:id="rId7"/>
            </p:custDataLst>
          </p:nvPr>
        </p:nvGrpSpPr>
        <p:grpSpPr>
          <a:xfrm>
            <a:off x="10034813" y="3001932"/>
            <a:ext cx="1423192" cy="2155856"/>
            <a:chOff x="843190" y="3302000"/>
            <a:chExt cx="1905696" cy="2616200"/>
          </a:xfrm>
          <a:gradFill>
            <a:gsLst>
              <a:gs pos="1000">
                <a:srgbClr val="FA7596"/>
              </a:gs>
              <a:gs pos="98000">
                <a:srgbClr val="FED648"/>
              </a:gs>
            </a:gsLst>
            <a:lin ang="18900000" scaled="1"/>
          </a:gradFill>
          <a:effectLst>
            <a:outerShdw blurRad="127000" sx="104000" sy="104000" algn="ctr" rotWithShape="0">
              <a:prstClr val="black">
                <a:alpha val="25000"/>
              </a:prstClr>
            </a:outerShdw>
          </a:effectLst>
        </p:grpSpPr>
        <p:sp>
          <p:nvSpPr>
            <p:cNvPr id="9" name="任意多边形 8"/>
            <p:cNvSpPr/>
            <p:nvPr>
              <p:custDataLst>
                <p:tags r:id="rId8"/>
              </p:custDataLst>
            </p:nvPr>
          </p:nvSpPr>
          <p:spPr>
            <a:xfrm>
              <a:off x="843886" y="5473700"/>
              <a:ext cx="1905000" cy="444500"/>
            </a:xfrm>
            <a:custGeom>
              <a:avLst/>
              <a:gdLst>
                <a:gd name="connsiteX0" fmla="*/ 0 w 1905000"/>
                <a:gd name="connsiteY0" fmla="*/ 0 h 444500"/>
                <a:gd name="connsiteX1" fmla="*/ 1905000 w 1905000"/>
                <a:gd name="connsiteY1" fmla="*/ 0 h 444500"/>
                <a:gd name="connsiteX2" fmla="*/ 1905000 w 1905000"/>
                <a:gd name="connsiteY2" fmla="*/ 266706 h 444500"/>
                <a:gd name="connsiteX3" fmla="*/ 1727206 w 1905000"/>
                <a:gd name="connsiteY3" fmla="*/ 444500 h 444500"/>
                <a:gd name="connsiteX4" fmla="*/ 177794 w 1905000"/>
                <a:gd name="connsiteY4" fmla="*/ 444500 h 444500"/>
                <a:gd name="connsiteX5" fmla="*/ 0 w 1905000"/>
                <a:gd name="connsiteY5" fmla="*/ 266706 h 44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5000" h="444500">
                  <a:moveTo>
                    <a:pt x="0" y="0"/>
                  </a:moveTo>
                  <a:lnTo>
                    <a:pt x="1905000" y="0"/>
                  </a:lnTo>
                  <a:lnTo>
                    <a:pt x="1905000" y="266706"/>
                  </a:lnTo>
                  <a:cubicBezTo>
                    <a:pt x="1905000" y="364899"/>
                    <a:pt x="1825399" y="444500"/>
                    <a:pt x="1727206" y="444500"/>
                  </a:cubicBezTo>
                  <a:lnTo>
                    <a:pt x="177794" y="444500"/>
                  </a:lnTo>
                  <a:cubicBezTo>
                    <a:pt x="79601" y="444500"/>
                    <a:pt x="0" y="364899"/>
                    <a:pt x="0" y="266706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42500" lnSpcReduction="20000"/>
            </a:bodyPr>
            <a:lstStyle/>
            <a:p>
              <a:pPr algn="ctr">
                <a:lnSpc>
                  <a:spcPct val="150000"/>
                </a:lnSpc>
              </a:pPr>
              <a:endParaRPr 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任意多边形 9"/>
            <p:cNvSpPr/>
            <p:nvPr>
              <p:custDataLst>
                <p:tags r:id="rId9"/>
              </p:custDataLst>
            </p:nvPr>
          </p:nvSpPr>
          <p:spPr>
            <a:xfrm>
              <a:off x="843190" y="3302000"/>
              <a:ext cx="1905000" cy="2171700"/>
            </a:xfrm>
            <a:custGeom>
              <a:avLst/>
              <a:gdLst>
                <a:gd name="connsiteX0" fmla="*/ 952500 w 1905000"/>
                <a:gd name="connsiteY0" fmla="*/ 0 h 2171700"/>
                <a:gd name="connsiteX1" fmla="*/ 1068070 w 1905000"/>
                <a:gd name="connsiteY1" fmla="*/ 177800 h 2171700"/>
                <a:gd name="connsiteX2" fmla="*/ 1727206 w 1905000"/>
                <a:gd name="connsiteY2" fmla="*/ 177800 h 2171700"/>
                <a:gd name="connsiteX3" fmla="*/ 1905000 w 1905000"/>
                <a:gd name="connsiteY3" fmla="*/ 355594 h 2171700"/>
                <a:gd name="connsiteX4" fmla="*/ 1905000 w 1905000"/>
                <a:gd name="connsiteY4" fmla="*/ 2171700 h 2171700"/>
                <a:gd name="connsiteX5" fmla="*/ 0 w 1905000"/>
                <a:gd name="connsiteY5" fmla="*/ 2171700 h 2171700"/>
                <a:gd name="connsiteX6" fmla="*/ 0 w 1905000"/>
                <a:gd name="connsiteY6" fmla="*/ 355594 h 2171700"/>
                <a:gd name="connsiteX7" fmla="*/ 177794 w 1905000"/>
                <a:gd name="connsiteY7" fmla="*/ 177800 h 2171700"/>
                <a:gd name="connsiteX8" fmla="*/ 836930 w 1905000"/>
                <a:gd name="connsiteY8" fmla="*/ 177800 h 217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00" h="2171700">
                  <a:moveTo>
                    <a:pt x="952500" y="0"/>
                  </a:moveTo>
                  <a:lnTo>
                    <a:pt x="1068070" y="177800"/>
                  </a:lnTo>
                  <a:lnTo>
                    <a:pt x="1727206" y="177800"/>
                  </a:lnTo>
                  <a:cubicBezTo>
                    <a:pt x="1825399" y="177800"/>
                    <a:pt x="1905000" y="257401"/>
                    <a:pt x="1905000" y="355594"/>
                  </a:cubicBezTo>
                  <a:lnTo>
                    <a:pt x="1905000" y="2171700"/>
                  </a:lnTo>
                  <a:lnTo>
                    <a:pt x="0" y="2171700"/>
                  </a:lnTo>
                  <a:lnTo>
                    <a:pt x="0" y="355594"/>
                  </a:lnTo>
                  <a:cubicBezTo>
                    <a:pt x="0" y="257401"/>
                    <a:pt x="79601" y="177800"/>
                    <a:pt x="177794" y="177800"/>
                  </a:cubicBezTo>
                  <a:lnTo>
                    <a:pt x="836930" y="177800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0000" rtlCol="0" anchor="ctr">
              <a:norm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8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见面课管理</a:t>
              </a:r>
              <a:endPara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组合 13"/>
          <p:cNvGrpSpPr/>
          <p:nvPr>
            <p:custDataLst>
              <p:tags r:id="rId10"/>
            </p:custDataLst>
          </p:nvPr>
        </p:nvGrpSpPr>
        <p:grpSpPr>
          <a:xfrm>
            <a:off x="6392055" y="3002608"/>
            <a:ext cx="1423192" cy="2155856"/>
            <a:chOff x="843190" y="3302000"/>
            <a:chExt cx="1905696" cy="2616200"/>
          </a:xfrm>
          <a:gradFill>
            <a:gsLst>
              <a:gs pos="1000">
                <a:srgbClr val="FA7596"/>
              </a:gs>
              <a:gs pos="98000">
                <a:srgbClr val="FED648"/>
              </a:gs>
            </a:gsLst>
            <a:lin ang="18900000" scaled="1"/>
          </a:gradFill>
          <a:effectLst>
            <a:outerShdw blurRad="127000" sx="104000" sy="104000" algn="ctr" rotWithShape="0">
              <a:prstClr val="black">
                <a:alpha val="25000"/>
              </a:prstClr>
            </a:outerShdw>
          </a:effectLst>
        </p:grpSpPr>
        <p:sp>
          <p:nvSpPr>
            <p:cNvPr id="15" name="任意多边形 14"/>
            <p:cNvSpPr/>
            <p:nvPr>
              <p:custDataLst>
                <p:tags r:id="rId11"/>
              </p:custDataLst>
            </p:nvPr>
          </p:nvSpPr>
          <p:spPr>
            <a:xfrm>
              <a:off x="843886" y="5473700"/>
              <a:ext cx="1905000" cy="444500"/>
            </a:xfrm>
            <a:custGeom>
              <a:avLst/>
              <a:gdLst>
                <a:gd name="connsiteX0" fmla="*/ 0 w 1905000"/>
                <a:gd name="connsiteY0" fmla="*/ 0 h 444500"/>
                <a:gd name="connsiteX1" fmla="*/ 1905000 w 1905000"/>
                <a:gd name="connsiteY1" fmla="*/ 0 h 444500"/>
                <a:gd name="connsiteX2" fmla="*/ 1905000 w 1905000"/>
                <a:gd name="connsiteY2" fmla="*/ 266706 h 444500"/>
                <a:gd name="connsiteX3" fmla="*/ 1727206 w 1905000"/>
                <a:gd name="connsiteY3" fmla="*/ 444500 h 444500"/>
                <a:gd name="connsiteX4" fmla="*/ 177794 w 1905000"/>
                <a:gd name="connsiteY4" fmla="*/ 444500 h 444500"/>
                <a:gd name="connsiteX5" fmla="*/ 0 w 1905000"/>
                <a:gd name="connsiteY5" fmla="*/ 266706 h 44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5000" h="444500">
                  <a:moveTo>
                    <a:pt x="0" y="0"/>
                  </a:moveTo>
                  <a:lnTo>
                    <a:pt x="1905000" y="0"/>
                  </a:lnTo>
                  <a:lnTo>
                    <a:pt x="1905000" y="266706"/>
                  </a:lnTo>
                  <a:cubicBezTo>
                    <a:pt x="1905000" y="364899"/>
                    <a:pt x="1825399" y="444500"/>
                    <a:pt x="1727206" y="444500"/>
                  </a:cubicBezTo>
                  <a:lnTo>
                    <a:pt x="177794" y="444500"/>
                  </a:lnTo>
                  <a:cubicBezTo>
                    <a:pt x="79601" y="444500"/>
                    <a:pt x="0" y="364899"/>
                    <a:pt x="0" y="266706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42500" lnSpcReduction="20000"/>
            </a:bodyPr>
            <a:lstStyle/>
            <a:p>
              <a:pPr algn="ctr">
                <a:lnSpc>
                  <a:spcPct val="150000"/>
                </a:lnSpc>
              </a:pPr>
              <a:endParaRPr 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任意多边形 15"/>
            <p:cNvSpPr/>
            <p:nvPr>
              <p:custDataLst>
                <p:tags r:id="rId12"/>
              </p:custDataLst>
            </p:nvPr>
          </p:nvSpPr>
          <p:spPr>
            <a:xfrm>
              <a:off x="843190" y="3302000"/>
              <a:ext cx="1905000" cy="2171700"/>
            </a:xfrm>
            <a:custGeom>
              <a:avLst/>
              <a:gdLst>
                <a:gd name="connsiteX0" fmla="*/ 952500 w 1905000"/>
                <a:gd name="connsiteY0" fmla="*/ 0 h 2171700"/>
                <a:gd name="connsiteX1" fmla="*/ 1068070 w 1905000"/>
                <a:gd name="connsiteY1" fmla="*/ 177800 h 2171700"/>
                <a:gd name="connsiteX2" fmla="*/ 1727206 w 1905000"/>
                <a:gd name="connsiteY2" fmla="*/ 177800 h 2171700"/>
                <a:gd name="connsiteX3" fmla="*/ 1905000 w 1905000"/>
                <a:gd name="connsiteY3" fmla="*/ 355594 h 2171700"/>
                <a:gd name="connsiteX4" fmla="*/ 1905000 w 1905000"/>
                <a:gd name="connsiteY4" fmla="*/ 2171700 h 2171700"/>
                <a:gd name="connsiteX5" fmla="*/ 0 w 1905000"/>
                <a:gd name="connsiteY5" fmla="*/ 2171700 h 2171700"/>
                <a:gd name="connsiteX6" fmla="*/ 0 w 1905000"/>
                <a:gd name="connsiteY6" fmla="*/ 355594 h 2171700"/>
                <a:gd name="connsiteX7" fmla="*/ 177794 w 1905000"/>
                <a:gd name="connsiteY7" fmla="*/ 177800 h 2171700"/>
                <a:gd name="connsiteX8" fmla="*/ 836930 w 1905000"/>
                <a:gd name="connsiteY8" fmla="*/ 177800 h 217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00" h="2171700">
                  <a:moveTo>
                    <a:pt x="952500" y="0"/>
                  </a:moveTo>
                  <a:lnTo>
                    <a:pt x="1068070" y="177800"/>
                  </a:lnTo>
                  <a:lnTo>
                    <a:pt x="1727206" y="177800"/>
                  </a:lnTo>
                  <a:cubicBezTo>
                    <a:pt x="1825399" y="177800"/>
                    <a:pt x="1905000" y="257401"/>
                    <a:pt x="1905000" y="355594"/>
                  </a:cubicBezTo>
                  <a:lnTo>
                    <a:pt x="1905000" y="2171700"/>
                  </a:lnTo>
                  <a:lnTo>
                    <a:pt x="0" y="2171700"/>
                  </a:lnTo>
                  <a:lnTo>
                    <a:pt x="0" y="355594"/>
                  </a:lnTo>
                  <a:cubicBezTo>
                    <a:pt x="0" y="257401"/>
                    <a:pt x="79601" y="177800"/>
                    <a:pt x="177794" y="177800"/>
                  </a:cubicBezTo>
                  <a:lnTo>
                    <a:pt x="836930" y="177800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0000" rtlCol="0" anchor="ctr">
              <a:norm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80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作业查看批阅</a:t>
              </a:r>
              <a:endParaRPr lang="zh-CN" altLang="en-US" sz="28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组合 16"/>
          <p:cNvGrpSpPr/>
          <p:nvPr>
            <p:custDataLst>
              <p:tags r:id="rId13"/>
            </p:custDataLst>
          </p:nvPr>
        </p:nvGrpSpPr>
        <p:grpSpPr>
          <a:xfrm>
            <a:off x="8211838" y="3001932"/>
            <a:ext cx="1423192" cy="2155856"/>
            <a:chOff x="843190" y="3302000"/>
            <a:chExt cx="1905696" cy="2616200"/>
          </a:xfrm>
          <a:gradFill>
            <a:gsLst>
              <a:gs pos="1000">
                <a:srgbClr val="FA7596"/>
              </a:gs>
              <a:gs pos="98000">
                <a:srgbClr val="FED648"/>
              </a:gs>
            </a:gsLst>
            <a:lin ang="18900000" scaled="1"/>
          </a:gradFill>
          <a:effectLst>
            <a:outerShdw blurRad="127000" sx="104000" sy="104000" algn="ctr" rotWithShape="0">
              <a:prstClr val="black">
                <a:alpha val="25000"/>
              </a:prstClr>
            </a:outerShdw>
          </a:effectLst>
        </p:grpSpPr>
        <p:sp>
          <p:nvSpPr>
            <p:cNvPr id="18" name="任意多边形 17"/>
            <p:cNvSpPr/>
            <p:nvPr>
              <p:custDataLst>
                <p:tags r:id="rId14"/>
              </p:custDataLst>
            </p:nvPr>
          </p:nvSpPr>
          <p:spPr>
            <a:xfrm>
              <a:off x="843886" y="5473700"/>
              <a:ext cx="1905000" cy="444500"/>
            </a:xfrm>
            <a:custGeom>
              <a:avLst/>
              <a:gdLst>
                <a:gd name="connsiteX0" fmla="*/ 0 w 1905000"/>
                <a:gd name="connsiteY0" fmla="*/ 0 h 444500"/>
                <a:gd name="connsiteX1" fmla="*/ 1905000 w 1905000"/>
                <a:gd name="connsiteY1" fmla="*/ 0 h 444500"/>
                <a:gd name="connsiteX2" fmla="*/ 1905000 w 1905000"/>
                <a:gd name="connsiteY2" fmla="*/ 266706 h 444500"/>
                <a:gd name="connsiteX3" fmla="*/ 1727206 w 1905000"/>
                <a:gd name="connsiteY3" fmla="*/ 444500 h 444500"/>
                <a:gd name="connsiteX4" fmla="*/ 177794 w 1905000"/>
                <a:gd name="connsiteY4" fmla="*/ 444500 h 444500"/>
                <a:gd name="connsiteX5" fmla="*/ 0 w 1905000"/>
                <a:gd name="connsiteY5" fmla="*/ 266706 h 44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5000" h="444500">
                  <a:moveTo>
                    <a:pt x="0" y="0"/>
                  </a:moveTo>
                  <a:lnTo>
                    <a:pt x="1905000" y="0"/>
                  </a:lnTo>
                  <a:lnTo>
                    <a:pt x="1905000" y="266706"/>
                  </a:lnTo>
                  <a:cubicBezTo>
                    <a:pt x="1905000" y="364899"/>
                    <a:pt x="1825399" y="444500"/>
                    <a:pt x="1727206" y="444500"/>
                  </a:cubicBezTo>
                  <a:lnTo>
                    <a:pt x="177794" y="444500"/>
                  </a:lnTo>
                  <a:cubicBezTo>
                    <a:pt x="79601" y="444500"/>
                    <a:pt x="0" y="364899"/>
                    <a:pt x="0" y="266706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42500" lnSpcReduction="20000"/>
            </a:bodyPr>
            <a:lstStyle/>
            <a:p>
              <a:pPr algn="ctr">
                <a:lnSpc>
                  <a:spcPct val="150000"/>
                </a:lnSpc>
              </a:pPr>
              <a:endParaRPr 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任意多边形 18"/>
            <p:cNvSpPr/>
            <p:nvPr>
              <p:custDataLst>
                <p:tags r:id="rId15"/>
              </p:custDataLst>
            </p:nvPr>
          </p:nvSpPr>
          <p:spPr>
            <a:xfrm>
              <a:off x="843190" y="3302000"/>
              <a:ext cx="1905000" cy="2171700"/>
            </a:xfrm>
            <a:custGeom>
              <a:avLst/>
              <a:gdLst>
                <a:gd name="connsiteX0" fmla="*/ 952500 w 1905000"/>
                <a:gd name="connsiteY0" fmla="*/ 0 h 2171700"/>
                <a:gd name="connsiteX1" fmla="*/ 1068070 w 1905000"/>
                <a:gd name="connsiteY1" fmla="*/ 177800 h 2171700"/>
                <a:gd name="connsiteX2" fmla="*/ 1727206 w 1905000"/>
                <a:gd name="connsiteY2" fmla="*/ 177800 h 2171700"/>
                <a:gd name="connsiteX3" fmla="*/ 1905000 w 1905000"/>
                <a:gd name="connsiteY3" fmla="*/ 355594 h 2171700"/>
                <a:gd name="connsiteX4" fmla="*/ 1905000 w 1905000"/>
                <a:gd name="connsiteY4" fmla="*/ 2171700 h 2171700"/>
                <a:gd name="connsiteX5" fmla="*/ 0 w 1905000"/>
                <a:gd name="connsiteY5" fmla="*/ 2171700 h 2171700"/>
                <a:gd name="connsiteX6" fmla="*/ 0 w 1905000"/>
                <a:gd name="connsiteY6" fmla="*/ 355594 h 2171700"/>
                <a:gd name="connsiteX7" fmla="*/ 177794 w 1905000"/>
                <a:gd name="connsiteY7" fmla="*/ 177800 h 2171700"/>
                <a:gd name="connsiteX8" fmla="*/ 836930 w 1905000"/>
                <a:gd name="connsiteY8" fmla="*/ 177800 h 217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00" h="2171700">
                  <a:moveTo>
                    <a:pt x="952500" y="0"/>
                  </a:moveTo>
                  <a:lnTo>
                    <a:pt x="1068070" y="177800"/>
                  </a:lnTo>
                  <a:lnTo>
                    <a:pt x="1727206" y="177800"/>
                  </a:lnTo>
                  <a:cubicBezTo>
                    <a:pt x="1825399" y="177800"/>
                    <a:pt x="1905000" y="257401"/>
                    <a:pt x="1905000" y="355594"/>
                  </a:cubicBezTo>
                  <a:lnTo>
                    <a:pt x="1905000" y="2171700"/>
                  </a:lnTo>
                  <a:lnTo>
                    <a:pt x="0" y="2171700"/>
                  </a:lnTo>
                  <a:lnTo>
                    <a:pt x="0" y="355594"/>
                  </a:lnTo>
                  <a:cubicBezTo>
                    <a:pt x="0" y="257401"/>
                    <a:pt x="79601" y="177800"/>
                    <a:pt x="177794" y="177800"/>
                  </a:cubicBezTo>
                  <a:lnTo>
                    <a:pt x="836930" y="177800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0000" rtlCol="0" anchor="ctr">
              <a:norm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8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论坛</a:t>
              </a:r>
              <a:endPara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28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管理</a:t>
              </a:r>
              <a:endPara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0" name="椭圆 19"/>
          <p:cNvSpPr/>
          <p:nvPr>
            <p:custDataLst>
              <p:tags r:id="rId16"/>
            </p:custDataLst>
          </p:nvPr>
        </p:nvSpPr>
        <p:spPr>
          <a:xfrm>
            <a:off x="5129186" y="2760981"/>
            <a:ext cx="138079" cy="138079"/>
          </a:xfrm>
          <a:prstGeom prst="ellipse">
            <a:avLst/>
          </a:prstGeom>
          <a:gradFill>
            <a:gsLst>
              <a:gs pos="1000">
                <a:srgbClr val="FA7596"/>
              </a:gs>
              <a:gs pos="98000">
                <a:srgbClr val="FED648"/>
              </a:gs>
            </a:gsLst>
            <a:lin ang="18900000" scaled="1"/>
          </a:gradFill>
          <a:ln w="38100">
            <a:solidFill>
              <a:srgbClr val="FE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ym typeface="Arial" panose="020B0604020202020204" pitchFamily="34" charset="0"/>
            </a:endParaRPr>
          </a:p>
        </p:txBody>
      </p:sp>
      <p:grpSp>
        <p:nvGrpSpPr>
          <p:cNvPr id="21" name="组合 20"/>
          <p:cNvGrpSpPr/>
          <p:nvPr>
            <p:custDataLst>
              <p:tags r:id="rId17"/>
            </p:custDataLst>
          </p:nvPr>
        </p:nvGrpSpPr>
        <p:grpSpPr>
          <a:xfrm>
            <a:off x="4487055" y="3001932"/>
            <a:ext cx="1423192" cy="2155856"/>
            <a:chOff x="843190" y="3302000"/>
            <a:chExt cx="1905696" cy="2616200"/>
          </a:xfrm>
          <a:gradFill>
            <a:gsLst>
              <a:gs pos="1000">
                <a:srgbClr val="FA7596"/>
              </a:gs>
              <a:gs pos="98000">
                <a:srgbClr val="FED648"/>
              </a:gs>
            </a:gsLst>
            <a:lin ang="18900000" scaled="1"/>
          </a:gradFill>
          <a:effectLst>
            <a:outerShdw blurRad="127000" sx="104000" sy="104000" algn="ctr" rotWithShape="0">
              <a:prstClr val="black">
                <a:alpha val="25000"/>
              </a:prstClr>
            </a:outerShdw>
          </a:effectLst>
        </p:grpSpPr>
        <p:sp>
          <p:nvSpPr>
            <p:cNvPr id="22" name="任意多边形 21"/>
            <p:cNvSpPr/>
            <p:nvPr>
              <p:custDataLst>
                <p:tags r:id="rId18"/>
              </p:custDataLst>
            </p:nvPr>
          </p:nvSpPr>
          <p:spPr>
            <a:xfrm>
              <a:off x="843886" y="5473700"/>
              <a:ext cx="1905000" cy="444500"/>
            </a:xfrm>
            <a:custGeom>
              <a:avLst/>
              <a:gdLst>
                <a:gd name="connsiteX0" fmla="*/ 0 w 1905000"/>
                <a:gd name="connsiteY0" fmla="*/ 0 h 444500"/>
                <a:gd name="connsiteX1" fmla="*/ 1905000 w 1905000"/>
                <a:gd name="connsiteY1" fmla="*/ 0 h 444500"/>
                <a:gd name="connsiteX2" fmla="*/ 1905000 w 1905000"/>
                <a:gd name="connsiteY2" fmla="*/ 266706 h 444500"/>
                <a:gd name="connsiteX3" fmla="*/ 1727206 w 1905000"/>
                <a:gd name="connsiteY3" fmla="*/ 444500 h 444500"/>
                <a:gd name="connsiteX4" fmla="*/ 177794 w 1905000"/>
                <a:gd name="connsiteY4" fmla="*/ 444500 h 444500"/>
                <a:gd name="connsiteX5" fmla="*/ 0 w 1905000"/>
                <a:gd name="connsiteY5" fmla="*/ 266706 h 44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5000" h="444500">
                  <a:moveTo>
                    <a:pt x="0" y="0"/>
                  </a:moveTo>
                  <a:lnTo>
                    <a:pt x="1905000" y="0"/>
                  </a:lnTo>
                  <a:lnTo>
                    <a:pt x="1905000" y="266706"/>
                  </a:lnTo>
                  <a:cubicBezTo>
                    <a:pt x="1905000" y="364899"/>
                    <a:pt x="1825399" y="444500"/>
                    <a:pt x="1727206" y="444500"/>
                  </a:cubicBezTo>
                  <a:lnTo>
                    <a:pt x="177794" y="444500"/>
                  </a:lnTo>
                  <a:cubicBezTo>
                    <a:pt x="79601" y="444500"/>
                    <a:pt x="0" y="364899"/>
                    <a:pt x="0" y="266706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42500" lnSpcReduction="20000"/>
            </a:bodyPr>
            <a:lstStyle/>
            <a:p>
              <a:pPr algn="ctr">
                <a:lnSpc>
                  <a:spcPct val="150000"/>
                </a:lnSpc>
              </a:pPr>
              <a:endParaRPr 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任意多边形 22"/>
            <p:cNvSpPr/>
            <p:nvPr>
              <p:custDataLst>
                <p:tags r:id="rId19"/>
              </p:custDataLst>
            </p:nvPr>
          </p:nvSpPr>
          <p:spPr>
            <a:xfrm>
              <a:off x="843190" y="3302000"/>
              <a:ext cx="1905000" cy="2171700"/>
            </a:xfrm>
            <a:custGeom>
              <a:avLst/>
              <a:gdLst>
                <a:gd name="connsiteX0" fmla="*/ 952500 w 1905000"/>
                <a:gd name="connsiteY0" fmla="*/ 0 h 2171700"/>
                <a:gd name="connsiteX1" fmla="*/ 1068070 w 1905000"/>
                <a:gd name="connsiteY1" fmla="*/ 177800 h 2171700"/>
                <a:gd name="connsiteX2" fmla="*/ 1727206 w 1905000"/>
                <a:gd name="connsiteY2" fmla="*/ 177800 h 2171700"/>
                <a:gd name="connsiteX3" fmla="*/ 1905000 w 1905000"/>
                <a:gd name="connsiteY3" fmla="*/ 355594 h 2171700"/>
                <a:gd name="connsiteX4" fmla="*/ 1905000 w 1905000"/>
                <a:gd name="connsiteY4" fmla="*/ 2171700 h 2171700"/>
                <a:gd name="connsiteX5" fmla="*/ 0 w 1905000"/>
                <a:gd name="connsiteY5" fmla="*/ 2171700 h 2171700"/>
                <a:gd name="connsiteX6" fmla="*/ 0 w 1905000"/>
                <a:gd name="connsiteY6" fmla="*/ 355594 h 2171700"/>
                <a:gd name="connsiteX7" fmla="*/ 177794 w 1905000"/>
                <a:gd name="connsiteY7" fmla="*/ 177800 h 2171700"/>
                <a:gd name="connsiteX8" fmla="*/ 836930 w 1905000"/>
                <a:gd name="connsiteY8" fmla="*/ 177800 h 217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00" h="2171700">
                  <a:moveTo>
                    <a:pt x="952500" y="0"/>
                  </a:moveTo>
                  <a:lnTo>
                    <a:pt x="1068070" y="177800"/>
                  </a:lnTo>
                  <a:lnTo>
                    <a:pt x="1727206" y="177800"/>
                  </a:lnTo>
                  <a:cubicBezTo>
                    <a:pt x="1825399" y="177800"/>
                    <a:pt x="1905000" y="257401"/>
                    <a:pt x="1905000" y="355594"/>
                  </a:cubicBezTo>
                  <a:lnTo>
                    <a:pt x="1905000" y="2171700"/>
                  </a:lnTo>
                  <a:lnTo>
                    <a:pt x="0" y="2171700"/>
                  </a:lnTo>
                  <a:lnTo>
                    <a:pt x="0" y="355594"/>
                  </a:lnTo>
                  <a:cubicBezTo>
                    <a:pt x="0" y="257401"/>
                    <a:pt x="79601" y="177800"/>
                    <a:pt x="177794" y="177800"/>
                  </a:cubicBezTo>
                  <a:lnTo>
                    <a:pt x="836930" y="177800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0000" rtlCol="0" anchor="ctr">
              <a:norm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8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在线学习管理</a:t>
              </a:r>
              <a:endPara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组合 23"/>
          <p:cNvGrpSpPr/>
          <p:nvPr>
            <p:custDataLst>
              <p:tags r:id="rId20"/>
            </p:custDataLst>
          </p:nvPr>
        </p:nvGrpSpPr>
        <p:grpSpPr>
          <a:xfrm>
            <a:off x="2582056" y="3003959"/>
            <a:ext cx="1423192" cy="2155856"/>
            <a:chOff x="843190" y="3302000"/>
            <a:chExt cx="1905696" cy="2616200"/>
          </a:xfrm>
          <a:gradFill>
            <a:gsLst>
              <a:gs pos="1000">
                <a:srgbClr val="FA7596"/>
              </a:gs>
              <a:gs pos="98000">
                <a:srgbClr val="FED648"/>
              </a:gs>
            </a:gsLst>
            <a:lin ang="18900000" scaled="1"/>
          </a:gradFill>
          <a:effectLst>
            <a:outerShdw blurRad="127000" sx="104000" sy="104000" algn="ctr" rotWithShape="0">
              <a:prstClr val="black">
                <a:alpha val="25000"/>
              </a:prstClr>
            </a:outerShdw>
          </a:effectLst>
        </p:grpSpPr>
        <p:sp>
          <p:nvSpPr>
            <p:cNvPr id="25" name="任意多边形 24"/>
            <p:cNvSpPr/>
            <p:nvPr>
              <p:custDataLst>
                <p:tags r:id="rId21"/>
              </p:custDataLst>
            </p:nvPr>
          </p:nvSpPr>
          <p:spPr>
            <a:xfrm>
              <a:off x="843886" y="5473700"/>
              <a:ext cx="1905000" cy="444500"/>
            </a:xfrm>
            <a:custGeom>
              <a:avLst/>
              <a:gdLst>
                <a:gd name="connsiteX0" fmla="*/ 0 w 1905000"/>
                <a:gd name="connsiteY0" fmla="*/ 0 h 444500"/>
                <a:gd name="connsiteX1" fmla="*/ 1905000 w 1905000"/>
                <a:gd name="connsiteY1" fmla="*/ 0 h 444500"/>
                <a:gd name="connsiteX2" fmla="*/ 1905000 w 1905000"/>
                <a:gd name="connsiteY2" fmla="*/ 266706 h 444500"/>
                <a:gd name="connsiteX3" fmla="*/ 1727206 w 1905000"/>
                <a:gd name="connsiteY3" fmla="*/ 444500 h 444500"/>
                <a:gd name="connsiteX4" fmla="*/ 177794 w 1905000"/>
                <a:gd name="connsiteY4" fmla="*/ 444500 h 444500"/>
                <a:gd name="connsiteX5" fmla="*/ 0 w 1905000"/>
                <a:gd name="connsiteY5" fmla="*/ 266706 h 44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5000" h="444500">
                  <a:moveTo>
                    <a:pt x="0" y="0"/>
                  </a:moveTo>
                  <a:lnTo>
                    <a:pt x="1905000" y="0"/>
                  </a:lnTo>
                  <a:lnTo>
                    <a:pt x="1905000" y="266706"/>
                  </a:lnTo>
                  <a:cubicBezTo>
                    <a:pt x="1905000" y="364899"/>
                    <a:pt x="1825399" y="444500"/>
                    <a:pt x="1727206" y="444500"/>
                  </a:cubicBezTo>
                  <a:lnTo>
                    <a:pt x="177794" y="444500"/>
                  </a:lnTo>
                  <a:cubicBezTo>
                    <a:pt x="79601" y="444500"/>
                    <a:pt x="0" y="364899"/>
                    <a:pt x="0" y="266706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50000"/>
                </a:lnSpc>
              </a:pPr>
              <a:endParaRPr 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任意多边形 25"/>
            <p:cNvSpPr/>
            <p:nvPr>
              <p:custDataLst>
                <p:tags r:id="rId22"/>
              </p:custDataLst>
            </p:nvPr>
          </p:nvSpPr>
          <p:spPr>
            <a:xfrm>
              <a:off x="843190" y="3302000"/>
              <a:ext cx="1905000" cy="2171700"/>
            </a:xfrm>
            <a:custGeom>
              <a:avLst/>
              <a:gdLst>
                <a:gd name="connsiteX0" fmla="*/ 952500 w 1905000"/>
                <a:gd name="connsiteY0" fmla="*/ 0 h 2171700"/>
                <a:gd name="connsiteX1" fmla="*/ 1068070 w 1905000"/>
                <a:gd name="connsiteY1" fmla="*/ 177800 h 2171700"/>
                <a:gd name="connsiteX2" fmla="*/ 1727206 w 1905000"/>
                <a:gd name="connsiteY2" fmla="*/ 177800 h 2171700"/>
                <a:gd name="connsiteX3" fmla="*/ 1905000 w 1905000"/>
                <a:gd name="connsiteY3" fmla="*/ 355594 h 2171700"/>
                <a:gd name="connsiteX4" fmla="*/ 1905000 w 1905000"/>
                <a:gd name="connsiteY4" fmla="*/ 2171700 h 2171700"/>
                <a:gd name="connsiteX5" fmla="*/ 0 w 1905000"/>
                <a:gd name="connsiteY5" fmla="*/ 2171700 h 2171700"/>
                <a:gd name="connsiteX6" fmla="*/ 0 w 1905000"/>
                <a:gd name="connsiteY6" fmla="*/ 355594 h 2171700"/>
                <a:gd name="connsiteX7" fmla="*/ 177794 w 1905000"/>
                <a:gd name="connsiteY7" fmla="*/ 177800 h 2171700"/>
                <a:gd name="connsiteX8" fmla="*/ 836930 w 1905000"/>
                <a:gd name="connsiteY8" fmla="*/ 177800 h 217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00" h="2171700">
                  <a:moveTo>
                    <a:pt x="952500" y="0"/>
                  </a:moveTo>
                  <a:lnTo>
                    <a:pt x="1068070" y="177800"/>
                  </a:lnTo>
                  <a:lnTo>
                    <a:pt x="1727206" y="177800"/>
                  </a:lnTo>
                  <a:cubicBezTo>
                    <a:pt x="1825399" y="177800"/>
                    <a:pt x="1905000" y="257401"/>
                    <a:pt x="1905000" y="355594"/>
                  </a:cubicBezTo>
                  <a:lnTo>
                    <a:pt x="1905000" y="2171700"/>
                  </a:lnTo>
                  <a:lnTo>
                    <a:pt x="0" y="2171700"/>
                  </a:lnTo>
                  <a:lnTo>
                    <a:pt x="0" y="355594"/>
                  </a:lnTo>
                  <a:cubicBezTo>
                    <a:pt x="0" y="257401"/>
                    <a:pt x="79601" y="177800"/>
                    <a:pt x="177794" y="177800"/>
                  </a:cubicBezTo>
                  <a:lnTo>
                    <a:pt x="836930" y="177800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0000" rtlCol="0" anchor="ctr">
              <a:norm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80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学生导学课</a:t>
              </a:r>
              <a:endParaRPr lang="zh-CN" altLang="en-US" sz="28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组合 26"/>
          <p:cNvGrpSpPr/>
          <p:nvPr>
            <p:custDataLst>
              <p:tags r:id="rId23"/>
            </p:custDataLst>
          </p:nvPr>
        </p:nvGrpSpPr>
        <p:grpSpPr>
          <a:xfrm>
            <a:off x="738553" y="3001932"/>
            <a:ext cx="1423192" cy="2155856"/>
            <a:chOff x="843190" y="3302000"/>
            <a:chExt cx="1905696" cy="2616200"/>
          </a:xfrm>
          <a:gradFill>
            <a:gsLst>
              <a:gs pos="1000">
                <a:srgbClr val="FA7596"/>
              </a:gs>
              <a:gs pos="98000">
                <a:srgbClr val="FED648"/>
              </a:gs>
            </a:gsLst>
            <a:lin ang="18900000" scaled="1"/>
          </a:gradFill>
          <a:effectLst>
            <a:outerShdw blurRad="127000" sx="104000" sy="104000" algn="ctr" rotWithShape="0">
              <a:prstClr val="black">
                <a:alpha val="25000"/>
              </a:prstClr>
            </a:outerShdw>
          </a:effectLst>
        </p:grpSpPr>
        <p:sp>
          <p:nvSpPr>
            <p:cNvPr id="28" name="任意多边形 27"/>
            <p:cNvSpPr/>
            <p:nvPr>
              <p:custDataLst>
                <p:tags r:id="rId24"/>
              </p:custDataLst>
            </p:nvPr>
          </p:nvSpPr>
          <p:spPr>
            <a:xfrm>
              <a:off x="843886" y="5473700"/>
              <a:ext cx="1905000" cy="444500"/>
            </a:xfrm>
            <a:custGeom>
              <a:avLst/>
              <a:gdLst>
                <a:gd name="connsiteX0" fmla="*/ 0 w 1905000"/>
                <a:gd name="connsiteY0" fmla="*/ 0 h 444500"/>
                <a:gd name="connsiteX1" fmla="*/ 1905000 w 1905000"/>
                <a:gd name="connsiteY1" fmla="*/ 0 h 444500"/>
                <a:gd name="connsiteX2" fmla="*/ 1905000 w 1905000"/>
                <a:gd name="connsiteY2" fmla="*/ 266706 h 444500"/>
                <a:gd name="connsiteX3" fmla="*/ 1727206 w 1905000"/>
                <a:gd name="connsiteY3" fmla="*/ 444500 h 444500"/>
                <a:gd name="connsiteX4" fmla="*/ 177794 w 1905000"/>
                <a:gd name="connsiteY4" fmla="*/ 444500 h 444500"/>
                <a:gd name="connsiteX5" fmla="*/ 0 w 1905000"/>
                <a:gd name="connsiteY5" fmla="*/ 266706 h 44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5000" h="444500">
                  <a:moveTo>
                    <a:pt x="0" y="0"/>
                  </a:moveTo>
                  <a:lnTo>
                    <a:pt x="1905000" y="0"/>
                  </a:lnTo>
                  <a:lnTo>
                    <a:pt x="1905000" y="266706"/>
                  </a:lnTo>
                  <a:cubicBezTo>
                    <a:pt x="1905000" y="364899"/>
                    <a:pt x="1825399" y="444500"/>
                    <a:pt x="1727206" y="444500"/>
                  </a:cubicBezTo>
                  <a:lnTo>
                    <a:pt x="177794" y="444500"/>
                  </a:lnTo>
                  <a:cubicBezTo>
                    <a:pt x="79601" y="444500"/>
                    <a:pt x="0" y="364899"/>
                    <a:pt x="0" y="266706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42500" lnSpcReduction="20000"/>
            </a:bodyPr>
            <a:lstStyle/>
            <a:p>
              <a:pPr algn="ctr">
                <a:lnSpc>
                  <a:spcPct val="150000"/>
                </a:lnSpc>
              </a:pPr>
              <a:endParaRPr 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任意多边形 28"/>
            <p:cNvSpPr/>
            <p:nvPr>
              <p:custDataLst>
                <p:tags r:id="rId25"/>
              </p:custDataLst>
            </p:nvPr>
          </p:nvSpPr>
          <p:spPr>
            <a:xfrm>
              <a:off x="843190" y="3302000"/>
              <a:ext cx="1905000" cy="2171700"/>
            </a:xfrm>
            <a:custGeom>
              <a:avLst/>
              <a:gdLst>
                <a:gd name="connsiteX0" fmla="*/ 952500 w 1905000"/>
                <a:gd name="connsiteY0" fmla="*/ 0 h 2171700"/>
                <a:gd name="connsiteX1" fmla="*/ 1068070 w 1905000"/>
                <a:gd name="connsiteY1" fmla="*/ 177800 h 2171700"/>
                <a:gd name="connsiteX2" fmla="*/ 1727206 w 1905000"/>
                <a:gd name="connsiteY2" fmla="*/ 177800 h 2171700"/>
                <a:gd name="connsiteX3" fmla="*/ 1905000 w 1905000"/>
                <a:gd name="connsiteY3" fmla="*/ 355594 h 2171700"/>
                <a:gd name="connsiteX4" fmla="*/ 1905000 w 1905000"/>
                <a:gd name="connsiteY4" fmla="*/ 2171700 h 2171700"/>
                <a:gd name="connsiteX5" fmla="*/ 0 w 1905000"/>
                <a:gd name="connsiteY5" fmla="*/ 2171700 h 2171700"/>
                <a:gd name="connsiteX6" fmla="*/ 0 w 1905000"/>
                <a:gd name="connsiteY6" fmla="*/ 355594 h 2171700"/>
                <a:gd name="connsiteX7" fmla="*/ 177794 w 1905000"/>
                <a:gd name="connsiteY7" fmla="*/ 177800 h 2171700"/>
                <a:gd name="connsiteX8" fmla="*/ 836930 w 1905000"/>
                <a:gd name="connsiteY8" fmla="*/ 177800 h 217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00" h="2171700">
                  <a:moveTo>
                    <a:pt x="952500" y="0"/>
                  </a:moveTo>
                  <a:lnTo>
                    <a:pt x="1068070" y="177800"/>
                  </a:lnTo>
                  <a:lnTo>
                    <a:pt x="1727206" y="177800"/>
                  </a:lnTo>
                  <a:cubicBezTo>
                    <a:pt x="1825399" y="177800"/>
                    <a:pt x="1905000" y="257401"/>
                    <a:pt x="1905000" y="355594"/>
                  </a:cubicBezTo>
                  <a:lnTo>
                    <a:pt x="1905000" y="2171700"/>
                  </a:lnTo>
                  <a:lnTo>
                    <a:pt x="0" y="2171700"/>
                  </a:lnTo>
                  <a:lnTo>
                    <a:pt x="0" y="355594"/>
                  </a:lnTo>
                  <a:cubicBezTo>
                    <a:pt x="0" y="257401"/>
                    <a:pt x="79601" y="177800"/>
                    <a:pt x="177794" y="177800"/>
                  </a:cubicBezTo>
                  <a:lnTo>
                    <a:pt x="836930" y="177800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0000" rtlCol="0" anchor="ctr">
              <a:norm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8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教学研讨会</a:t>
              </a:r>
              <a:endPara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  <p:custDataLst>
      <p:tags r:id="rId26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0" y="1205804"/>
            <a:ext cx="4789714" cy="54368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登录智慧树教师端账号后，点击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直播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，即可观看教学研讨会直播视频，直播时间我们会提前告知老师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"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教学研讨会由课程负责人讲解，主要对课程内容、教学计划、见面课设计、以及组织管理进行介绍。此外智慧树教学运行专员会对教学运行事务，平台操作事务进行讲解说明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"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如无法准时观看直播，可以进行回看，点击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课程资料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可以看到直播回放的内容。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12159" y="1993234"/>
            <a:ext cx="6984156" cy="3863552"/>
          </a:xfrm>
          <a:prstGeom prst="rect">
            <a:avLst/>
          </a:prstGeom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标题 2"/>
          <p:cNvSpPr txBox="1"/>
          <p:nvPr/>
        </p:nvSpPr>
        <p:spPr>
          <a:xfrm>
            <a:off x="2315210" y="346075"/>
            <a:ext cx="8141335" cy="609600"/>
          </a:xfrm>
          <a:prstGeom prst="rect">
            <a:avLst/>
          </a:prstGeom>
          <a:noFill/>
        </p:spPr>
        <p:txBody>
          <a:bodyPr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n-US" altLang="zh-CN" sz="360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360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平台操作与课程运行</a:t>
            </a:r>
            <a:r>
              <a:rPr lang="en-US" altLang="zh-CN" sz="360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 sz="360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教学研讨会</a:t>
            </a:r>
            <a:endParaRPr lang="zh-CN" altLang="en-US" sz="3600" dirty="0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2"/>
          <p:cNvSpPr txBox="1"/>
          <p:nvPr/>
        </p:nvSpPr>
        <p:spPr>
          <a:xfrm>
            <a:off x="1475105" y="346075"/>
            <a:ext cx="7941310" cy="609600"/>
          </a:xfrm>
          <a:prstGeom prst="rect">
            <a:avLst/>
          </a:prstGeom>
          <a:noFill/>
        </p:spPr>
        <p:txBody>
          <a:bodyPr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n-US" altLang="zh-CN" sz="36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36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平台操作与课程运行</a:t>
            </a:r>
            <a:r>
              <a:rPr lang="en-US" altLang="zh-CN" sz="36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 sz="360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学生导学课</a:t>
            </a:r>
            <a:endParaRPr lang="zh-CN" altLang="en-US" sz="3600" dirty="0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45135" y="1864568"/>
            <a:ext cx="10515600" cy="4431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学生导学可参考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学生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端使用手册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进行讲解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介绍智慧树账号注册与登录方式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督促学生及时登录智慧树平台参与课程学习。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（注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：智慧树课程非随学随考，考试时间会根据选课老师要求提前设置，学生的在线学习，章节测试，见面课学习需在考试开放前完成，考试开放后将不再记录进度计入成绩。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讲解平台使用注意事项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讲解成绩评定，考核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标准。</a:t>
            </a:r>
            <a:endPara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建立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课程交流群。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Picture 2" descr="D:\智慧树新logo 素材总\总png\马克思熊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72650" y="3998595"/>
            <a:ext cx="2272030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2"/>
          <p:cNvSpPr txBox="1"/>
          <p:nvPr/>
        </p:nvSpPr>
        <p:spPr>
          <a:xfrm>
            <a:off x="1971675" y="361315"/>
            <a:ext cx="8210550" cy="609600"/>
          </a:xfrm>
          <a:prstGeom prst="rect">
            <a:avLst/>
          </a:prstGeom>
          <a:noFill/>
        </p:spPr>
        <p:txBody>
          <a:bodyPr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n-US" altLang="zh-CN" sz="36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36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平台操作与课程运行</a:t>
            </a:r>
            <a:r>
              <a:rPr lang="en-US" altLang="zh-CN" sz="36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 sz="360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在线学习管理</a:t>
            </a:r>
            <a:endParaRPr lang="zh-CN" altLang="en-US" sz="3600" dirty="0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0" y="1677697"/>
            <a:ext cx="3646209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老师可通过教师端 “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学习进度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”栏目对学生的学习行为进行监督管理，对于进度落后的学生可通过该栏目的“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督促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 按钮发送督促信息，学生会在W</a:t>
            </a:r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eb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端、A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端、邮件、短信收到相应学习督促通知。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/>
          <a:srcRect r="5474"/>
          <a:stretch>
            <a:fillRect/>
          </a:stretch>
        </p:blipFill>
        <p:spPr>
          <a:xfrm>
            <a:off x="3789362" y="1761490"/>
            <a:ext cx="8257495" cy="44424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2"/>
          <p:cNvSpPr txBox="1"/>
          <p:nvPr/>
        </p:nvSpPr>
        <p:spPr>
          <a:xfrm>
            <a:off x="2245360" y="346075"/>
            <a:ext cx="8242935" cy="609600"/>
          </a:xfrm>
          <a:prstGeom prst="rect">
            <a:avLst/>
          </a:prstGeom>
          <a:noFill/>
        </p:spPr>
        <p:txBody>
          <a:bodyPr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n-US" altLang="zh-CN" sz="36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36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平台操作与课程运行</a:t>
            </a:r>
            <a:r>
              <a:rPr lang="en-US" altLang="zh-CN" sz="36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 sz="360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作业查看批阅</a:t>
            </a:r>
            <a:endParaRPr lang="zh-CN" altLang="en-US" sz="3600" dirty="0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6481" y="1564731"/>
            <a:ext cx="3409354" cy="47078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通过“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作业考试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”栏目可查看本课程所有章节测试的完成情况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"/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如设置有主观题的课程可通过“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批阅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”按钮进行在线批阅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"/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试卷详情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即可观看本章节测试具体题目。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/>
          <a:srcRect r="6167"/>
          <a:stretch>
            <a:fillRect/>
          </a:stretch>
        </p:blipFill>
        <p:spPr>
          <a:xfrm>
            <a:off x="3984081" y="2079519"/>
            <a:ext cx="7961621" cy="4194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5101_20*i*1"/>
  <p:tag name="KSO_WM_TEMPLATE_CATEGORY" val="custom"/>
  <p:tag name="KSO_WM_TEMPLATE_INDEX" val="20185101"/>
  <p:tag name="KSO_WM_UNIT_INDEX" val="1"/>
</p:tagLst>
</file>

<file path=ppt/tags/tag10.xml><?xml version="1.0" encoding="utf-8"?>
<p:tagLst xmlns:p="http://schemas.openxmlformats.org/presentationml/2006/main">
  <p:tag name="KSO_WM_TAG_VERSION" val="1.0"/>
  <p:tag name="KSO_WM_SLIDE_ITEM_CNT" val="2"/>
  <p:tag name="KSO_WM_SLIDE_LAYOUT" val="a_b_j"/>
  <p:tag name="KSO_WM_SLIDE_LAYOUT_CNT" val="1_1_1"/>
  <p:tag name="KSO_WM_SLIDE_TYPE" val="title"/>
  <p:tag name="KSO_WM_SLIDE_SUBTYPE" val="picTxt"/>
  <p:tag name="KSO_WM_BEAUTIFY_FLAG" val="#wm#"/>
  <p:tag name="KSO_WM_COMBINE_RELATE_SLIDE_ID" val="background20185109_1"/>
  <p:tag name="KSO_WM_TEMPLATE_CATEGORY" val="custom"/>
  <p:tag name="KSO_WM_TEMPLATE_INDEX" val="20189028"/>
  <p:tag name="KSO_WM_SLIDE_ID" val="custom20189028_1"/>
  <p:tag name="KSO_WM_SLIDE_INDEX" val="1"/>
  <p:tag name="KSO_WM_TEMPLATE_SUBCATEGORY" val="combine"/>
  <p:tag name="KSO_WM_TEMPLATE_THUMBS_INDEX" val="1、2、3、4、6、8、9、10、"/>
</p:tagLst>
</file>

<file path=ppt/tags/tag11.xml><?xml version="1.0" encoding="utf-8"?>
<p:tagLst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89028_2*i*0"/>
  <p:tag name="KSO_WM_TEMPLATE_CATEGORY" val="custom"/>
  <p:tag name="KSO_WM_TEMPLATE_INDEX" val="20189028"/>
  <p:tag name="KSO_WM_UNIT_INDEX" val="0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2.xml><?xml version="1.0" encoding="utf-8"?>
<p:tagLst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89028_2*i*1"/>
  <p:tag name="KSO_WM_TEMPLATE_CATEGORY" val="custom"/>
  <p:tag name="KSO_WM_TEMPLATE_INDEX" val="20189028"/>
  <p:tag name="KSO_WM_UNIT_INDEX" val="1"/>
  <p:tag name="KSO_WM_UNIT_FILL_FORE_SCHEMECOLOR_INDEX" val="8"/>
  <p:tag name="KSO_WM_UNIT_FILL_TYPE" val="1"/>
  <p:tag name="KSO_WM_UNIT_USESOURCEFORMAT_APPLY" val="1"/>
</p:tagLst>
</file>

<file path=ppt/tags/tag13.xml><?xml version="1.0" encoding="utf-8"?>
<p:tagLst xmlns:p="http://schemas.openxmlformats.org/presentationml/2006/main">
  <p:tag name="KSO_WM_TEMPLATE_CATEGORY" val="custom"/>
  <p:tag name="KSO_WM_TEMPLATE_INDEX" val="20189028"/>
  <p:tag name="KSO_WM_UNIT_TYPE" val="l_h_i"/>
  <p:tag name="KSO_WM_UNIT_INDEX" val="1_1_1"/>
  <p:tag name="KSO_WM_UNIT_LAYERLEVEL" val="1_1_1"/>
  <p:tag name="KSO_WM_BEAUTIFY_FLAG" val="#wm#"/>
  <p:tag name="KSO_WM_TAG_VERSION" val="1.0"/>
  <p:tag name="KSO_WM_DIAGRAM_GROUP_CODE" val="l1-1"/>
  <p:tag name="KSO_WM_UNIT_ID" val="custom20189028_2*l_h_i*1_1_1"/>
  <p:tag name="KSO_WM_UNIT_LINE_FORE_SCHEMECOLOR_INDEX" val="6"/>
  <p:tag name="KSO_WM_UNIT_LINE_FILL_TYPE" val="2"/>
  <p:tag name="KSO_WM_UNIT_USESOURCEFORMAT_APPLY" val="1"/>
</p:tagLst>
</file>

<file path=ppt/tags/tag14.xml><?xml version="1.0" encoding="utf-8"?>
<p:tagLst xmlns:p="http://schemas.openxmlformats.org/presentationml/2006/main">
  <p:tag name="KSO_WM_TEMPLATE_CATEGORY" val="custom"/>
  <p:tag name="KSO_WM_TEMPLATE_INDEX" val="20189028"/>
  <p:tag name="KSO_WM_UNIT_TYPE" val="l_h_i"/>
  <p:tag name="KSO_WM_UNIT_INDEX" val="1_2_1"/>
  <p:tag name="KSO_WM_UNIT_LAYERLEVEL" val="1_1_1"/>
  <p:tag name="KSO_WM_BEAUTIFY_FLAG" val="#wm#"/>
  <p:tag name="KSO_WM_TAG_VERSION" val="1.0"/>
  <p:tag name="KSO_WM_DIAGRAM_GROUP_CODE" val="l1-1"/>
  <p:tag name="KSO_WM_UNIT_ID" val="custom20189028_2*l_h_i*1_2_1"/>
  <p:tag name="KSO_WM_UNIT_LINE_FORE_SCHEMECOLOR_INDEX" val="6"/>
  <p:tag name="KSO_WM_UNIT_LINE_FILL_TYPE" val="2"/>
  <p:tag name="KSO_WM_UNIT_USESOURCEFORMAT_APPLY" val="1"/>
</p:tagLst>
</file>

<file path=ppt/tags/tag15.xml><?xml version="1.0" encoding="utf-8"?>
<p:tagLst xmlns:p="http://schemas.openxmlformats.org/presentationml/2006/main">
  <p:tag name="KSO_WM_TEMPLATE_CATEGORY" val="custom"/>
  <p:tag name="KSO_WM_TEMPLATE_INDEX" val="20189028"/>
  <p:tag name="KSO_WM_UNIT_TYPE" val="l_h_i"/>
  <p:tag name="KSO_WM_UNIT_INDEX" val="1_3_1"/>
  <p:tag name="KSO_WM_UNIT_LAYERLEVEL" val="1_1_1"/>
  <p:tag name="KSO_WM_BEAUTIFY_FLAG" val="#wm#"/>
  <p:tag name="KSO_WM_TAG_VERSION" val="1.0"/>
  <p:tag name="KSO_WM_DIAGRAM_GROUP_CODE" val="l1-1"/>
  <p:tag name="KSO_WM_UNIT_ID" val="custom20189028_2*l_h_i*1_3_1"/>
  <p:tag name="KSO_WM_UNIT_LINE_FORE_SCHEMECOLOR_INDEX" val="6"/>
  <p:tag name="KSO_WM_UNIT_LINE_FILL_TYPE" val="2"/>
  <p:tag name="KSO_WM_UNIT_USESOURCEFORMAT_APPLY" val="1"/>
</p:tagLst>
</file>

<file path=ppt/tags/tag16.xml><?xml version="1.0" encoding="utf-8"?>
<p:tagLst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89028_2*i*5"/>
  <p:tag name="KSO_WM_TEMPLATE_CATEGORY" val="custom"/>
  <p:tag name="KSO_WM_TEMPLATE_INDEX" val="20189028"/>
  <p:tag name="KSO_WM_UNIT_INDEX" val="5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7.xml><?xml version="1.0" encoding="utf-8"?>
<p:tagLst xmlns:p="http://schemas.openxmlformats.org/presentationml/2006/main">
  <p:tag name="KSO_WM_TEMPLATE_CATEGORY" val="custom"/>
  <p:tag name="KSO_WM_TEMPLATE_INDEX" val="20189028"/>
  <p:tag name="KSO_WM_UNIT_TYPE" val="a"/>
  <p:tag name="KSO_WM_UNIT_INDEX" val="1"/>
  <p:tag name="KSO_WM_UNIT_LAYERLEVEL" val="1"/>
  <p:tag name="KSO_WM_UNIT_ISCONTENTSTITLE" val="1"/>
  <p:tag name="KSO_WM_UNIT_VALUE" val="7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_1"/>
  <p:tag name="KSO_WM_UNIT_ID" val="custom20189028_2*a*1"/>
  <p:tag name="KSO_WM_UNIT_PRESET_TEXT" val="CONTENTS"/>
  <p:tag name="KSO_WM_UNIT_TEXT_FILL_FORE_SCHEMECOLOR_INDEX" val="13"/>
  <p:tag name="KSO_WM_UNIT_TEXT_FILL_TYPE" val="1"/>
  <p:tag name="KSO_WM_UNIT_USESOURCEFORMAT_APPLY" val="1"/>
</p:tagLst>
</file>

<file path=ppt/tags/tag18.xml><?xml version="1.0" encoding="utf-8"?>
<p:tagLst xmlns:p="http://schemas.openxmlformats.org/presentationml/2006/main">
  <p:tag name="KSO_WM_TEMPLATE_CATEGORY" val="custom"/>
  <p:tag name="KSO_WM_TEMPLATE_INDEX" val="20189028"/>
  <p:tag name="KSO_WM_UNIT_TYPE" val="l_h_f"/>
  <p:tag name="KSO_WM_UNIT_INDEX" val="1_3_1"/>
  <p:tag name="KSO_WM_UNIT_LAYERLEVEL" val="1_1_1"/>
  <p:tag name="KSO_WM_UNIT_VALUE" val="5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1"/>
  <p:tag name="KSO_WM_UNIT_ID" val="custom20189028_2*l_h_f*1_3_1"/>
  <p:tag name="KSO_WM_UNIT_PRESET_TEXT" val="产品和服务"/>
  <p:tag name="KSO_WM_UNIT_TEXT_FILL_FORE_SCHEMECOLOR_INDEX" val="13"/>
  <p:tag name="KSO_WM_UNIT_TEXT_FILL_TYPE" val="1"/>
  <p:tag name="KSO_WM_UNIT_USESOURCEFORMAT_APPLY" val="1"/>
</p:tagLst>
</file>

<file path=ppt/tags/tag19.xml><?xml version="1.0" encoding="utf-8"?>
<p:tagLst xmlns:p="http://schemas.openxmlformats.org/presentationml/2006/main">
  <p:tag name="KSO_WM_TEMPLATE_CATEGORY" val="custom"/>
  <p:tag name="KSO_WM_TEMPLATE_INDEX" val="20189028"/>
  <p:tag name="KSO_WM_UNIT_TYPE" val="l_h_f"/>
  <p:tag name="KSO_WM_UNIT_INDEX" val="1_2_1"/>
  <p:tag name="KSO_WM_UNIT_LAYERLEVEL" val="1_1_1"/>
  <p:tag name="KSO_WM_UNIT_VALUE" val="5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1"/>
  <p:tag name="KSO_WM_UNIT_ID" val="custom20189028_2*l_h_f*1_2_1"/>
  <p:tag name="KSO_WM_UNIT_PRESET_TEXT" val="文化价值观"/>
  <p:tag name="KSO_WM_UNIT_TEXT_FILL_FORE_SCHEMECOLOR_INDEX" val="13"/>
  <p:tag name="KSO_WM_UNIT_TEXT_FILL_TYPE" val="1"/>
  <p:tag name="KSO_WM_UNIT_USESOURCEFORMAT_APPLY" val="1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9028"/>
</p:tagLst>
</file>

<file path=ppt/tags/tag20.xml><?xml version="1.0" encoding="utf-8"?>
<p:tagLst xmlns:p="http://schemas.openxmlformats.org/presentationml/2006/main">
  <p:tag name="KSO_WM_TEMPLATE_CATEGORY" val="custom"/>
  <p:tag name="KSO_WM_TEMPLATE_INDEX" val="20189028"/>
  <p:tag name="KSO_WM_UNIT_TYPE" val="l_h_f"/>
  <p:tag name="KSO_WM_UNIT_INDEX" val="1_1_1"/>
  <p:tag name="KSO_WM_UNIT_LAYERLEVEL" val="1_1_1"/>
  <p:tag name="KSO_WM_UNIT_VALUE" val="4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1"/>
  <p:tag name="KSO_WM_UNIT_ID" val="custom20189028_2*l_h_f*1_1_1"/>
  <p:tag name="KSO_WM_UNIT_PRESET_TEXT" val="公司概况"/>
  <p:tag name="KSO_WM_UNIT_TEXT_FILL_FORE_SCHEMECOLOR_INDEX" val="13"/>
  <p:tag name="KSO_WM_UNIT_TEXT_FILL_TYPE" val="1"/>
  <p:tag name="KSO_WM_UNIT_USESOURCEFORMAT_APPLY" val="1"/>
</p:tagLst>
</file>

<file path=ppt/tags/tag21.xml><?xml version="1.0" encoding="utf-8"?>
<p:tagLst xmlns:p="http://schemas.openxmlformats.org/presentationml/2006/main">
  <p:tag name="KSO_WM_TEMPLATE_CATEGORY" val="custom"/>
  <p:tag name="KSO_WM_TEMPLATE_INDEX" val="20189028"/>
  <p:tag name="KSO_WM_UNIT_TYPE" val="l_h_i"/>
  <p:tag name="KSO_WM_UNIT_INDEX" val="1_1_2"/>
  <p:tag name="KSO_WM_UNIT_LAYERLEVEL" val="1_1_1"/>
  <p:tag name="KSO_WM_BEAUTIFY_FLAG" val="#wm#"/>
  <p:tag name="KSO_WM_TAG_VERSION" val="1.0"/>
  <p:tag name="KSO_WM_DIAGRAM_GROUP_CODE" val="l1-1"/>
  <p:tag name="KSO_WM_UNIT_ID" val="custom20189028_2*l_h_i*1_1_2"/>
  <p:tag name="KSO_WM_UNIT_TEXT_FILL_FORE_SCHEMECOLOR_INDEX" val="13"/>
  <p:tag name="KSO_WM_UNIT_TEXT_FILL_TYPE" val="1"/>
  <p:tag name="KSO_WM_UNIT_USESOURCEFORMAT_APPLY" val="1"/>
</p:tagLst>
</file>

<file path=ppt/tags/tag22.xml><?xml version="1.0" encoding="utf-8"?>
<p:tagLst xmlns:p="http://schemas.openxmlformats.org/presentationml/2006/main">
  <p:tag name="KSO_WM_TEMPLATE_CATEGORY" val="custom"/>
  <p:tag name="KSO_WM_TEMPLATE_INDEX" val="20189028"/>
  <p:tag name="KSO_WM_UNIT_TYPE" val="l_h_i"/>
  <p:tag name="KSO_WM_UNIT_INDEX" val="1_2_2"/>
  <p:tag name="KSO_WM_UNIT_LAYERLEVEL" val="1_1_1"/>
  <p:tag name="KSO_WM_BEAUTIFY_FLAG" val="#wm#"/>
  <p:tag name="KSO_WM_TAG_VERSION" val="1.0"/>
  <p:tag name="KSO_WM_DIAGRAM_GROUP_CODE" val="l1-1"/>
  <p:tag name="KSO_WM_UNIT_ID" val="custom20189028_2*l_h_i*1_2_2"/>
  <p:tag name="KSO_WM_UNIT_TEXT_FILL_FORE_SCHEMECOLOR_INDEX" val="13"/>
  <p:tag name="KSO_WM_UNIT_TEXT_FILL_TYPE" val="1"/>
  <p:tag name="KSO_WM_UNIT_USESOURCEFORMAT_APPLY" val="1"/>
</p:tagLst>
</file>

<file path=ppt/tags/tag23.xml><?xml version="1.0" encoding="utf-8"?>
<p:tagLst xmlns:p="http://schemas.openxmlformats.org/presentationml/2006/main">
  <p:tag name="KSO_WM_TEMPLATE_CATEGORY" val="custom"/>
  <p:tag name="KSO_WM_TEMPLATE_INDEX" val="20189028"/>
  <p:tag name="KSO_WM_UNIT_TYPE" val="l_h_i"/>
  <p:tag name="KSO_WM_UNIT_INDEX" val="1_3_2"/>
  <p:tag name="KSO_WM_UNIT_LAYERLEVEL" val="1_1_1"/>
  <p:tag name="KSO_WM_BEAUTIFY_FLAG" val="#wm#"/>
  <p:tag name="KSO_WM_TAG_VERSION" val="1.0"/>
  <p:tag name="KSO_WM_DIAGRAM_GROUP_CODE" val="l1-1"/>
  <p:tag name="KSO_WM_UNIT_ID" val="custom20189028_2*l_h_i*1_3_2"/>
  <p:tag name="KSO_WM_UNIT_TEXT_FILL_FORE_SCHEMECOLOR_INDEX" val="13"/>
  <p:tag name="KSO_WM_UNIT_TEXT_FILL_TYPE" val="1"/>
  <p:tag name="KSO_WM_UNIT_USESOURCEFORMAT_APPLY" val="1"/>
</p:tagLst>
</file>

<file path=ppt/tags/tag24.xml><?xml version="1.0" encoding="utf-8"?>
<p:tagLst xmlns:p="http://schemas.openxmlformats.org/presentationml/2006/main">
  <p:tag name="KSO_WM_TEMPLATE_CATEGORY" val="custom"/>
  <p:tag name="KSO_WM_TEMPLATE_INDEX" val="20189028"/>
  <p:tag name="KSO_WM_UNIT_TYPE" val="l_h_i"/>
  <p:tag name="KSO_WM_UNIT_INDEX" val="1_3_1"/>
  <p:tag name="KSO_WM_UNIT_LAYERLEVEL" val="1_1_1"/>
  <p:tag name="KSO_WM_BEAUTIFY_FLAG" val="#wm#"/>
  <p:tag name="KSO_WM_TAG_VERSION" val="1.0"/>
  <p:tag name="KSO_WM_DIAGRAM_GROUP_CODE" val="l1-1"/>
  <p:tag name="KSO_WM_UNIT_ID" val="custom20189028_2*l_h_i*1_3_1"/>
  <p:tag name="KSO_WM_UNIT_LINE_FORE_SCHEMECOLOR_INDEX" val="6"/>
  <p:tag name="KSO_WM_UNIT_LINE_FILL_TYPE" val="2"/>
  <p:tag name="KSO_WM_UNIT_USESOURCEFORMAT_APPLY" val="1"/>
</p:tagLst>
</file>

<file path=ppt/tags/tag25.xml><?xml version="1.0" encoding="utf-8"?>
<p:tagLst xmlns:p="http://schemas.openxmlformats.org/presentationml/2006/main">
  <p:tag name="KSO_WM_TEMPLATE_CATEGORY" val="custom"/>
  <p:tag name="KSO_WM_TEMPLATE_INDEX" val="20189028"/>
  <p:tag name="KSO_WM_UNIT_TYPE" val="l_h_f"/>
  <p:tag name="KSO_WM_UNIT_INDEX" val="1_3_1"/>
  <p:tag name="KSO_WM_UNIT_LAYERLEVEL" val="1_1_1"/>
  <p:tag name="KSO_WM_UNIT_VALUE" val="5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1"/>
  <p:tag name="KSO_WM_UNIT_ID" val="custom20189028_2*l_h_f*1_3_1"/>
  <p:tag name="KSO_WM_UNIT_PRESET_TEXT" val="产品和服务"/>
  <p:tag name="KSO_WM_UNIT_TEXT_FILL_FORE_SCHEMECOLOR_INDEX" val="13"/>
  <p:tag name="KSO_WM_UNIT_TEXT_FILL_TYPE" val="1"/>
  <p:tag name="KSO_WM_UNIT_USESOURCEFORMAT_APPLY" val="1"/>
</p:tagLst>
</file>

<file path=ppt/tags/tag26.xml><?xml version="1.0" encoding="utf-8"?>
<p:tagLst xmlns:p="http://schemas.openxmlformats.org/presentationml/2006/main">
  <p:tag name="KSO_WM_TEMPLATE_CATEGORY" val="custom"/>
  <p:tag name="KSO_WM_TEMPLATE_INDEX" val="20189028"/>
  <p:tag name="KSO_WM_UNIT_TYPE" val="l_h_i"/>
  <p:tag name="KSO_WM_UNIT_INDEX" val="1_3_2"/>
  <p:tag name="KSO_WM_UNIT_LAYERLEVEL" val="1_1_1"/>
  <p:tag name="KSO_WM_BEAUTIFY_FLAG" val="#wm#"/>
  <p:tag name="KSO_WM_TAG_VERSION" val="1.0"/>
  <p:tag name="KSO_WM_DIAGRAM_GROUP_CODE" val="l1-1"/>
  <p:tag name="KSO_WM_UNIT_ID" val="custom20189028_2*l_h_i*1_3_2"/>
  <p:tag name="KSO_WM_UNIT_TEXT_FILL_FORE_SCHEMECOLOR_INDEX" val="13"/>
  <p:tag name="KSO_WM_UNIT_TEXT_FILL_TYPE" val="1"/>
  <p:tag name="KSO_WM_UNIT_USESOURCEFORMAT_APPLY" val="1"/>
</p:tagLst>
</file>

<file path=ppt/tags/tag27.xml><?xml version="1.0" encoding="utf-8"?>
<p:tagLst xmlns:p="http://schemas.openxmlformats.org/presentationml/2006/main">
  <p:tag name="KSO_WM_TEMPLATE_CATEGORY" val="custom"/>
  <p:tag name="KSO_WM_TEMPLATE_INDEX" val="20189028"/>
  <p:tag name="KSO_WM_UNIT_TYPE" val="l_h_i"/>
  <p:tag name="KSO_WM_UNIT_INDEX" val="1_3_1"/>
  <p:tag name="KSO_WM_UNIT_LAYERLEVEL" val="1_1_1"/>
  <p:tag name="KSO_WM_BEAUTIFY_FLAG" val="#wm#"/>
  <p:tag name="KSO_WM_TAG_VERSION" val="1.0"/>
  <p:tag name="KSO_WM_DIAGRAM_GROUP_CODE" val="l1-1"/>
  <p:tag name="KSO_WM_UNIT_ID" val="custom20189028_2*l_h_i*1_3_1"/>
  <p:tag name="KSO_WM_UNIT_LINE_FORE_SCHEMECOLOR_INDEX" val="6"/>
  <p:tag name="KSO_WM_UNIT_LINE_FILL_TYPE" val="2"/>
  <p:tag name="KSO_WM_UNIT_USESOURCEFORMAT_APPLY" val="1"/>
</p:tagLst>
</file>

<file path=ppt/tags/tag28.xml><?xml version="1.0" encoding="utf-8"?>
<p:tagLst xmlns:p="http://schemas.openxmlformats.org/presentationml/2006/main">
  <p:tag name="KSO_WM_TEMPLATE_CATEGORY" val="custom"/>
  <p:tag name="KSO_WM_TEMPLATE_INDEX" val="20189028"/>
  <p:tag name="KSO_WM_UNIT_TYPE" val="l_h_f"/>
  <p:tag name="KSO_WM_UNIT_INDEX" val="1_3_1"/>
  <p:tag name="KSO_WM_UNIT_LAYERLEVEL" val="1_1_1"/>
  <p:tag name="KSO_WM_UNIT_VALUE" val="5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1"/>
  <p:tag name="KSO_WM_UNIT_ID" val="custom20189028_2*l_h_f*1_3_1"/>
  <p:tag name="KSO_WM_UNIT_PRESET_TEXT" val="产品和服务"/>
  <p:tag name="KSO_WM_UNIT_TEXT_FILL_FORE_SCHEMECOLOR_INDEX" val="13"/>
  <p:tag name="KSO_WM_UNIT_TEXT_FILL_TYPE" val="1"/>
  <p:tag name="KSO_WM_UNIT_USESOURCEFORMAT_APPLY" val="1"/>
</p:tagLst>
</file>

<file path=ppt/tags/tag29.xml><?xml version="1.0" encoding="utf-8"?>
<p:tagLst xmlns:p="http://schemas.openxmlformats.org/presentationml/2006/main">
  <p:tag name="KSO_WM_TEMPLATE_CATEGORY" val="custom"/>
  <p:tag name="KSO_WM_TEMPLATE_INDEX" val="20189028"/>
  <p:tag name="KSO_WM_UNIT_TYPE" val="l_h_i"/>
  <p:tag name="KSO_WM_UNIT_INDEX" val="1_3_2"/>
  <p:tag name="KSO_WM_UNIT_LAYERLEVEL" val="1_1_1"/>
  <p:tag name="KSO_WM_BEAUTIFY_FLAG" val="#wm#"/>
  <p:tag name="KSO_WM_TAG_VERSION" val="1.0"/>
  <p:tag name="KSO_WM_DIAGRAM_GROUP_CODE" val="l1-1"/>
  <p:tag name="KSO_WM_UNIT_ID" val="custom20189028_2*l_h_i*1_3_2"/>
  <p:tag name="KSO_WM_UNIT_TEXT_FILL_FORE_SCHEMECOLOR_INDEX" val="13"/>
  <p:tag name="KSO_WM_UNIT_TEXT_FILL_TYPE" val="1"/>
  <p:tag name="KSO_WM_UNIT_USESOURCEFORMAT_APPLY" val="1"/>
</p:tagLst>
</file>

<file path=ppt/tags/tag3.xml><?xml version="1.0" encoding="utf-8"?>
<p:tagLst xmlns:p="http://schemas.openxmlformats.org/presentationml/2006/main">
  <p:tag name="KSO_WM_TAG_VERSION" val="1.0"/>
  <p:tag name="KSO_WM_TEMPLATE_CATEGORY" val="custom"/>
  <p:tag name="KSO_WM_TEMPLATE_INDEX" val="20189028"/>
</p:tagLst>
</file>

<file path=ppt/tags/tag30.xml><?xml version="1.0" encoding="utf-8"?>
<p:tagLst xmlns:p="http://schemas.openxmlformats.org/presentationml/2006/main">
  <p:tag name="KSO_WM_TAG_VERSION" val="1.0"/>
  <p:tag name="KSO_WM_SLIDE_ITEM_CNT" val="3"/>
  <p:tag name="KSO_WM_SLIDE_LAYOUT" val="a_l"/>
  <p:tag name="KSO_WM_SLIDE_LAYOUT_CNT" val="1_1"/>
  <p:tag name="KSO_WM_SLIDE_TYPE" val="contents"/>
  <p:tag name="KSO_WM_SLIDE_SUBTYPE" val="diag"/>
  <p:tag name="KSO_WM_BEAUTIFY_FLAG" val="#wm#"/>
  <p:tag name="KSO_WM_COMBINE_RELATE_SLIDE_ID" val="background20185109_2"/>
  <p:tag name="KSO_WM_TEMPLATE_CATEGORY" val="custom"/>
  <p:tag name="KSO_WM_TEMPLATE_INDEX" val="20189028"/>
  <p:tag name="KSO_WM_SLIDE_ID" val="custom20189028_2"/>
  <p:tag name="KSO_WM_SLIDE_INDEX" val="2"/>
  <p:tag name="KSO_WM_DIAGRAM_GROUP_CODE" val="l1-1"/>
  <p:tag name="KSO_WM_TEMPLATE_SUBCATEGORY" val="combine"/>
</p:tagLst>
</file>

<file path=ppt/tags/tag31.xml><?xml version="1.0" encoding="utf-8"?>
<p:tagLst xmlns:p="http://schemas.openxmlformats.org/presentationml/2006/main">
  <p:tag name="KSO_WM_TEMPLATE_CATEGORY" val="custom"/>
  <p:tag name="KSO_WM_TEMPLATE_INDEX" val="20189028"/>
</p:tagLst>
</file>

<file path=ppt/tags/tag32.xml><?xml version="1.0" encoding="utf-8"?>
<p:tagLst xmlns:p="http://schemas.openxmlformats.org/presentationml/2006/main">
  <p:tag name="KSO_WM_TEMPLATE_CATEGORY" val="custom"/>
  <p:tag name="KSO_WM_TEMPLATE_INDEX" val="20189028"/>
</p:tagLst>
</file>

<file path=ppt/tags/tag3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415"/>
  <p:tag name="KSO_WM_UNIT_TYPE" val="m_i"/>
  <p:tag name="KSO_WM_UNIT_INDEX" val="1_2"/>
  <p:tag name="KSO_WM_UNIT_ID" val="diagram160415_3*m_i*1_2"/>
  <p:tag name="KSO_WM_UNIT_CLEAR" val="1"/>
  <p:tag name="KSO_WM_UNIT_LAYERLEVEL" val="1_1"/>
  <p:tag name="KSO_WM_DIAGRAM_GROUP_CODE" val="m1-1"/>
  <p:tag name="KSO_WM_UNIT_LINE_FORE_SCHEMECOLOR_INDEX" val="5"/>
  <p:tag name="KSO_WM_UNIT_LINE_FILL_TYPE" val="2"/>
  <p:tag name="KSO_WM_UNIT_USESOURCEFORMAT_APPLY" val="0"/>
</p:tagLst>
</file>

<file path=ppt/tags/tag3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415"/>
  <p:tag name="KSO_WM_UNIT_TYPE" val="m_i"/>
  <p:tag name="KSO_WM_UNIT_INDEX" val="1_3"/>
  <p:tag name="KSO_WM_UNIT_ID" val="diagram160415_3*m_i*1_3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3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415"/>
  <p:tag name="KSO_WM_UNIT_TYPE" val="m_i"/>
  <p:tag name="KSO_WM_UNIT_INDEX" val="1_4"/>
  <p:tag name="KSO_WM_UNIT_ID" val="diagram160415_3*m_i*1_4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3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415"/>
  <p:tag name="KSO_WM_UNIT_TYPE" val="m_i"/>
  <p:tag name="KSO_WM_UNIT_INDEX" val="1_5"/>
  <p:tag name="KSO_WM_UNIT_ID" val="diagram160415_3*m_i*1_5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3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415"/>
  <p:tag name="KSO_WM_UNIT_TYPE" val="m_i"/>
  <p:tag name="KSO_WM_UNIT_INDEX" val="1_5"/>
  <p:tag name="KSO_WM_UNIT_ID" val="diagram160415_3*m_i*1_5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3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415"/>
  <p:tag name="KSO_WM_UNIT_TYPE" val="m_i"/>
  <p:tag name="KSO_WM_UNIT_INDEX" val="1_5"/>
  <p:tag name="KSO_WM_UNIT_ID" val="diagram160415_3*m_i*1_5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3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415_3*i*9"/>
  <p:tag name="KSO_WM_TEMPLATE_CATEGORY" val="diagram"/>
  <p:tag name="KSO_WM_TEMPLATE_INDEX" val="160415"/>
  <p:tag name="KSO_WM_UNIT_INDEX" val="9"/>
</p:tagLst>
</file>

<file path=ppt/tags/tag4.xml><?xml version="1.0" encoding="utf-8"?>
<p:tagLst xmlns:p="http://schemas.openxmlformats.org/presentationml/2006/main">
  <p:tag name="KSO_WM_TAG_VERSION" val="1.0"/>
  <p:tag name="KSO_WM_BEAUTIFY_FLAG" val="#wm#"/>
  <p:tag name="KSO_WM_COMBINE_RELATE_SLIDE_ID" val="background20185109_1"/>
  <p:tag name="KSO_WM_TEMPLATE_CATEGORY" val="custom"/>
  <p:tag name="KSO_WM_TEMPLATE_INDEX" val="20189028"/>
  <p:tag name="KSO_WM_TEMPLATE_SUBCATEGORY" val="combine"/>
  <p:tag name="KSO_WM_TEMPLATE_THUMBS_INDEX" val="1、2、3、4、6、8、9、10"/>
</p:tagLst>
</file>

<file path=ppt/tags/tag4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415"/>
  <p:tag name="KSO_WM_UNIT_TYPE" val="m_i"/>
  <p:tag name="KSO_WM_UNIT_INDEX" val="1_6"/>
  <p:tag name="KSO_WM_UNIT_ID" val="diagram160415_3*m_i*1_6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LINE_FORE_SCHEMECOLOR_INDEX" val="5"/>
  <p:tag name="KSO_WM_UNIT_LINE_FILL_TYPE" val="2"/>
  <p:tag name="KSO_WM_UNIT_TEXT_FILL_FORE_SCHEMECOLOR_INDEX" val="14"/>
  <p:tag name="KSO_WM_UNIT_TEXT_FILL_TYPE" val="1"/>
  <p:tag name="KSO_WM_UNIT_USESOURCEFORMAT_APPLY" val="0"/>
</p:tagLst>
</file>

<file path=ppt/tags/tag4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415"/>
  <p:tag name="KSO_WM_UNIT_TYPE" val="m_h_f"/>
  <p:tag name="KSO_WM_UNIT_INDEX" val="1_3_1"/>
  <p:tag name="KSO_WM_UNIT_ID" val="diagram160415_3*m_h_f*1_3_1"/>
  <p:tag name="KSO_WM_UNIT_CLEAR" val="1"/>
  <p:tag name="KSO_WM_UNIT_LAYERLEVEL" val="1_1_1"/>
  <p:tag name="KSO_WM_UNIT_VALUE" val="36"/>
  <p:tag name="KSO_WM_UNIT_HIGHLIGHT" val="0"/>
  <p:tag name="KSO_WM_UNIT_COMPATIBLE" val="0"/>
  <p:tag name="KSO_WM_DIAGRAM_GROUP_CODE" val="m1-1"/>
  <p:tag name="KSO_WM_UNIT_PRESET_TEXT" val="LOREM"/>
  <p:tag name="KSO_WM_UNIT_LINE_FORE_SCHEMECOLOR_INDEX" val="5"/>
  <p:tag name="KSO_WM_UNIT_LINE_FILL_TYPE" val="2"/>
  <p:tag name="KSO_WM_UNIT_TEXT_FILL_FORE_SCHEMECOLOR_INDEX" val="5"/>
  <p:tag name="KSO_WM_UNIT_TEXT_FILL_TYPE" val="1"/>
  <p:tag name="KSO_WM_UNIT_USESOURCEFORMAT_APPLY" val="0"/>
</p:tagLst>
</file>

<file path=ppt/tags/tag4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415_3*i*9"/>
  <p:tag name="KSO_WM_TEMPLATE_CATEGORY" val="diagram"/>
  <p:tag name="KSO_WM_TEMPLATE_INDEX" val="160415"/>
  <p:tag name="KSO_WM_UNIT_INDEX" val="9"/>
</p:tagLst>
</file>

<file path=ppt/tags/tag4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415"/>
  <p:tag name="KSO_WM_UNIT_TYPE" val="m_i"/>
  <p:tag name="KSO_WM_UNIT_INDEX" val="1_6"/>
  <p:tag name="KSO_WM_UNIT_ID" val="diagram160415_3*m_i*1_6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LINE_FORE_SCHEMECOLOR_INDEX" val="5"/>
  <p:tag name="KSO_WM_UNIT_LINE_FILL_TYPE" val="2"/>
  <p:tag name="KSO_WM_UNIT_TEXT_FILL_FORE_SCHEMECOLOR_INDEX" val="14"/>
  <p:tag name="KSO_WM_UNIT_TEXT_FILL_TYPE" val="1"/>
  <p:tag name="KSO_WM_UNIT_USESOURCEFORMAT_APPLY" val="0"/>
</p:tagLst>
</file>

<file path=ppt/tags/tag4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415"/>
  <p:tag name="KSO_WM_UNIT_TYPE" val="m_h_f"/>
  <p:tag name="KSO_WM_UNIT_INDEX" val="1_3_1"/>
  <p:tag name="KSO_WM_UNIT_ID" val="diagram160415_3*m_h_f*1_3_1"/>
  <p:tag name="KSO_WM_UNIT_CLEAR" val="1"/>
  <p:tag name="KSO_WM_UNIT_LAYERLEVEL" val="1_1_1"/>
  <p:tag name="KSO_WM_UNIT_VALUE" val="36"/>
  <p:tag name="KSO_WM_UNIT_HIGHLIGHT" val="0"/>
  <p:tag name="KSO_WM_UNIT_COMPATIBLE" val="0"/>
  <p:tag name="KSO_WM_DIAGRAM_GROUP_CODE" val="m1-1"/>
  <p:tag name="KSO_WM_UNIT_PRESET_TEXT" val="LOREM"/>
  <p:tag name="KSO_WM_UNIT_LINE_FORE_SCHEMECOLOR_INDEX" val="5"/>
  <p:tag name="KSO_WM_UNIT_LINE_FILL_TYPE" val="2"/>
  <p:tag name="KSO_WM_UNIT_TEXT_FILL_FORE_SCHEMECOLOR_INDEX" val="5"/>
  <p:tag name="KSO_WM_UNIT_TEXT_FILL_TYPE" val="1"/>
  <p:tag name="KSO_WM_UNIT_USESOURCEFORMAT_APPLY" val="0"/>
</p:tagLst>
</file>

<file path=ppt/tags/tag4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415_3*i*9"/>
  <p:tag name="KSO_WM_TEMPLATE_CATEGORY" val="diagram"/>
  <p:tag name="KSO_WM_TEMPLATE_INDEX" val="160415"/>
  <p:tag name="KSO_WM_UNIT_INDEX" val="9"/>
</p:tagLst>
</file>

<file path=ppt/tags/tag4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415"/>
  <p:tag name="KSO_WM_UNIT_TYPE" val="m_i"/>
  <p:tag name="KSO_WM_UNIT_INDEX" val="1_6"/>
  <p:tag name="KSO_WM_UNIT_ID" val="diagram160415_3*m_i*1_6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LINE_FORE_SCHEMECOLOR_INDEX" val="5"/>
  <p:tag name="KSO_WM_UNIT_LINE_FILL_TYPE" val="2"/>
  <p:tag name="KSO_WM_UNIT_TEXT_FILL_FORE_SCHEMECOLOR_INDEX" val="14"/>
  <p:tag name="KSO_WM_UNIT_TEXT_FILL_TYPE" val="1"/>
  <p:tag name="KSO_WM_UNIT_USESOURCEFORMAT_APPLY" val="0"/>
</p:tagLst>
</file>

<file path=ppt/tags/tag4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415"/>
  <p:tag name="KSO_WM_UNIT_TYPE" val="m_h_f"/>
  <p:tag name="KSO_WM_UNIT_INDEX" val="1_3_1"/>
  <p:tag name="KSO_WM_UNIT_ID" val="diagram160415_3*m_h_f*1_3_1"/>
  <p:tag name="KSO_WM_UNIT_CLEAR" val="1"/>
  <p:tag name="KSO_WM_UNIT_LAYERLEVEL" val="1_1_1"/>
  <p:tag name="KSO_WM_UNIT_VALUE" val="36"/>
  <p:tag name="KSO_WM_UNIT_HIGHLIGHT" val="0"/>
  <p:tag name="KSO_WM_UNIT_COMPATIBLE" val="0"/>
  <p:tag name="KSO_WM_DIAGRAM_GROUP_CODE" val="m1-1"/>
  <p:tag name="KSO_WM_UNIT_PRESET_TEXT" val="LOREM"/>
  <p:tag name="KSO_WM_UNIT_LINE_FORE_SCHEMECOLOR_INDEX" val="5"/>
  <p:tag name="KSO_WM_UNIT_LINE_FILL_TYPE" val="2"/>
  <p:tag name="KSO_WM_UNIT_TEXT_FILL_FORE_SCHEMECOLOR_INDEX" val="5"/>
  <p:tag name="KSO_WM_UNIT_TEXT_FILL_TYPE" val="1"/>
  <p:tag name="KSO_WM_UNIT_USESOURCEFORMAT_APPLY" val="0"/>
</p:tagLst>
</file>

<file path=ppt/tags/tag4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415"/>
  <p:tag name="KSO_WM_UNIT_TYPE" val="m_i"/>
  <p:tag name="KSO_WM_UNIT_INDEX" val="1_4"/>
  <p:tag name="KSO_WM_UNIT_ID" val="diagram160415_3*m_i*1_4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4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415_3*i*9"/>
  <p:tag name="KSO_WM_TEMPLATE_CATEGORY" val="diagram"/>
  <p:tag name="KSO_WM_TEMPLATE_INDEX" val="160415"/>
  <p:tag name="KSO_WM_UNIT_INDEX" val="9"/>
</p:tagLst>
</file>

<file path=ppt/tags/tag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28_1*i*0"/>
  <p:tag name="KSO_WM_TEMPLATE_CATEGORY" val="custom"/>
  <p:tag name="KSO_WM_TEMPLATE_INDEX" val="20189028"/>
  <p:tag name="KSO_WM_UNIT_INDEX" val="0"/>
</p:tagLst>
</file>

<file path=ppt/tags/tag5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415"/>
  <p:tag name="KSO_WM_UNIT_TYPE" val="m_i"/>
  <p:tag name="KSO_WM_UNIT_INDEX" val="1_6"/>
  <p:tag name="KSO_WM_UNIT_ID" val="diagram160415_3*m_i*1_6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LINE_FORE_SCHEMECOLOR_INDEX" val="5"/>
  <p:tag name="KSO_WM_UNIT_LINE_FILL_TYPE" val="2"/>
  <p:tag name="KSO_WM_UNIT_TEXT_FILL_FORE_SCHEMECOLOR_INDEX" val="14"/>
  <p:tag name="KSO_WM_UNIT_TEXT_FILL_TYPE" val="1"/>
  <p:tag name="KSO_WM_UNIT_USESOURCEFORMAT_APPLY" val="0"/>
</p:tagLst>
</file>

<file path=ppt/tags/tag5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415"/>
  <p:tag name="KSO_WM_UNIT_TYPE" val="m_h_f"/>
  <p:tag name="KSO_WM_UNIT_INDEX" val="1_3_1"/>
  <p:tag name="KSO_WM_UNIT_ID" val="diagram160415_3*m_h_f*1_3_1"/>
  <p:tag name="KSO_WM_UNIT_CLEAR" val="1"/>
  <p:tag name="KSO_WM_UNIT_LAYERLEVEL" val="1_1_1"/>
  <p:tag name="KSO_WM_UNIT_VALUE" val="36"/>
  <p:tag name="KSO_WM_UNIT_HIGHLIGHT" val="0"/>
  <p:tag name="KSO_WM_UNIT_COMPATIBLE" val="0"/>
  <p:tag name="KSO_WM_DIAGRAM_GROUP_CODE" val="m1-1"/>
  <p:tag name="KSO_WM_UNIT_PRESET_TEXT" val="LOREM"/>
  <p:tag name="KSO_WM_UNIT_LINE_FORE_SCHEMECOLOR_INDEX" val="5"/>
  <p:tag name="KSO_WM_UNIT_LINE_FILL_TYPE" val="2"/>
  <p:tag name="KSO_WM_UNIT_TEXT_FILL_FORE_SCHEMECOLOR_INDEX" val="5"/>
  <p:tag name="KSO_WM_UNIT_TEXT_FILL_TYPE" val="1"/>
  <p:tag name="KSO_WM_UNIT_USESOURCEFORMAT_APPLY" val="0"/>
</p:tagLst>
</file>

<file path=ppt/tags/tag5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415_3*i*9"/>
  <p:tag name="KSO_WM_TEMPLATE_CATEGORY" val="diagram"/>
  <p:tag name="KSO_WM_TEMPLATE_INDEX" val="160415"/>
  <p:tag name="KSO_WM_UNIT_INDEX" val="9"/>
</p:tagLst>
</file>

<file path=ppt/tags/tag5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415"/>
  <p:tag name="KSO_WM_UNIT_TYPE" val="m_i"/>
  <p:tag name="KSO_WM_UNIT_INDEX" val="1_6"/>
  <p:tag name="KSO_WM_UNIT_ID" val="diagram160415_3*m_i*1_6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LINE_FORE_SCHEMECOLOR_INDEX" val="5"/>
  <p:tag name="KSO_WM_UNIT_LINE_FILL_TYPE" val="2"/>
  <p:tag name="KSO_WM_UNIT_TEXT_FILL_FORE_SCHEMECOLOR_INDEX" val="14"/>
  <p:tag name="KSO_WM_UNIT_TEXT_FILL_TYPE" val="1"/>
  <p:tag name="KSO_WM_UNIT_USESOURCEFORMAT_APPLY" val="0"/>
</p:tagLst>
</file>

<file path=ppt/tags/tag5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415"/>
  <p:tag name="KSO_WM_UNIT_TYPE" val="m_h_f"/>
  <p:tag name="KSO_WM_UNIT_INDEX" val="1_3_1"/>
  <p:tag name="KSO_WM_UNIT_ID" val="diagram160415_3*m_h_f*1_3_1"/>
  <p:tag name="KSO_WM_UNIT_CLEAR" val="1"/>
  <p:tag name="KSO_WM_UNIT_LAYERLEVEL" val="1_1_1"/>
  <p:tag name="KSO_WM_UNIT_VALUE" val="36"/>
  <p:tag name="KSO_WM_UNIT_HIGHLIGHT" val="0"/>
  <p:tag name="KSO_WM_UNIT_COMPATIBLE" val="0"/>
  <p:tag name="KSO_WM_DIAGRAM_GROUP_CODE" val="m1-1"/>
  <p:tag name="KSO_WM_UNIT_PRESET_TEXT" val="LOREM"/>
  <p:tag name="KSO_WM_UNIT_LINE_FORE_SCHEMECOLOR_INDEX" val="5"/>
  <p:tag name="KSO_WM_UNIT_LINE_FILL_TYPE" val="2"/>
  <p:tag name="KSO_WM_UNIT_TEXT_FILL_FORE_SCHEMECOLOR_INDEX" val="5"/>
  <p:tag name="KSO_WM_UNIT_TEXT_FILL_TYPE" val="1"/>
  <p:tag name="KSO_WM_UNIT_USESOURCEFORMAT_APPLY" val="0"/>
</p:tagLst>
</file>

<file path=ppt/tags/tag5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415_3*i*9"/>
  <p:tag name="KSO_WM_TEMPLATE_CATEGORY" val="diagram"/>
  <p:tag name="KSO_WM_TEMPLATE_INDEX" val="160415"/>
  <p:tag name="KSO_WM_UNIT_INDEX" val="9"/>
</p:tagLst>
</file>

<file path=ppt/tags/tag5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415"/>
  <p:tag name="KSO_WM_UNIT_TYPE" val="m_i"/>
  <p:tag name="KSO_WM_UNIT_INDEX" val="1_6"/>
  <p:tag name="KSO_WM_UNIT_ID" val="diagram160415_3*m_i*1_6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LINE_FORE_SCHEMECOLOR_INDEX" val="5"/>
  <p:tag name="KSO_WM_UNIT_LINE_FILL_TYPE" val="2"/>
  <p:tag name="KSO_WM_UNIT_TEXT_FILL_FORE_SCHEMECOLOR_INDEX" val="14"/>
  <p:tag name="KSO_WM_UNIT_TEXT_FILL_TYPE" val="1"/>
  <p:tag name="KSO_WM_UNIT_USESOURCEFORMAT_APPLY" val="0"/>
</p:tagLst>
</file>

<file path=ppt/tags/tag5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415"/>
  <p:tag name="KSO_WM_UNIT_TYPE" val="m_h_f"/>
  <p:tag name="KSO_WM_UNIT_INDEX" val="1_3_1"/>
  <p:tag name="KSO_WM_UNIT_ID" val="diagram160415_3*m_h_f*1_3_1"/>
  <p:tag name="KSO_WM_UNIT_CLEAR" val="1"/>
  <p:tag name="KSO_WM_UNIT_LAYERLEVEL" val="1_1_1"/>
  <p:tag name="KSO_WM_UNIT_VALUE" val="36"/>
  <p:tag name="KSO_WM_UNIT_HIGHLIGHT" val="0"/>
  <p:tag name="KSO_WM_UNIT_COMPATIBLE" val="0"/>
  <p:tag name="KSO_WM_DIAGRAM_GROUP_CODE" val="m1-1"/>
  <p:tag name="KSO_WM_UNIT_PRESET_TEXT" val="LOREM"/>
  <p:tag name="KSO_WM_UNIT_LINE_FORE_SCHEMECOLOR_INDEX" val="5"/>
  <p:tag name="KSO_WM_UNIT_LINE_FILL_TYPE" val="2"/>
  <p:tag name="KSO_WM_UNIT_TEXT_FILL_FORE_SCHEMECOLOR_INDEX" val="5"/>
  <p:tag name="KSO_WM_UNIT_TEXT_FILL_TYPE" val="1"/>
  <p:tag name="KSO_WM_UNIT_USESOURCEFORMAT_APPLY" val="0"/>
</p:tagLst>
</file>

<file path=ppt/tags/tag58.xml><?xml version="1.0" encoding="utf-8"?>
<p:tagLst xmlns:p="http://schemas.openxmlformats.org/presentationml/2006/main">
  <p:tag name="KSO_WM_TEMPLATE_CATEGORY" val="custom"/>
  <p:tag name="KSO_WM_TEMPLATE_INDEX" val="20189028"/>
</p:tagLst>
</file>

<file path=ppt/tags/tag59.xml><?xml version="1.0" encoding="utf-8"?>
<p:tagLst xmlns:p="http://schemas.openxmlformats.org/presentationml/2006/main">
  <p:tag name="KSO_WM_TEMPLATE_CATEGORY" val="custom"/>
  <p:tag name="KSO_WM_TEMPLATE_INDEX" val="20189028"/>
</p:tagLst>
</file>

<file path=ppt/tags/tag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28_1*i*1"/>
  <p:tag name="KSO_WM_TEMPLATE_CATEGORY" val="custom"/>
  <p:tag name="KSO_WM_TEMPLATE_INDEX" val="20189028"/>
  <p:tag name="KSO_WM_UNIT_INDEX" val="1"/>
</p:tagLst>
</file>

<file path=ppt/tags/tag60.xml><?xml version="1.0" encoding="utf-8"?>
<p:tagLst xmlns:p="http://schemas.openxmlformats.org/presentationml/2006/main">
  <p:tag name="KSO_WM_TEMPLATE_CATEGORY" val="custom"/>
  <p:tag name="KSO_WM_TEMPLATE_INDEX" val="20189028"/>
</p:tagLst>
</file>

<file path=ppt/tags/tag61.xml><?xml version="1.0" encoding="utf-8"?>
<p:tagLst xmlns:p="http://schemas.openxmlformats.org/presentationml/2006/main">
  <p:tag name="KSO_WM_TEMPLATE_CATEGORY" val="custom"/>
  <p:tag name="KSO_WM_TEMPLATE_INDEX" val="20189028"/>
</p:tagLst>
</file>

<file path=ppt/tags/tag62.xml><?xml version="1.0" encoding="utf-8"?>
<p:tagLst xmlns:p="http://schemas.openxmlformats.org/presentationml/2006/main">
  <p:tag name="KSO_WM_TEMPLATE_CATEGORY" val="custom"/>
  <p:tag name="KSO_WM_TEMPLATE_INDEX" val="20189028"/>
</p:tagLst>
</file>

<file path=ppt/tags/tag63.xml><?xml version="1.0" encoding="utf-8"?>
<p:tagLst xmlns:p="http://schemas.openxmlformats.org/presentationml/2006/main">
  <p:tag name="KSO_WM_TEMPLATE_CATEGORY" val="custom"/>
  <p:tag name="KSO_WM_TEMPLATE_INDEX" val="20189028"/>
</p:tagLst>
</file>

<file path=ppt/tags/tag64.xml><?xml version="1.0" encoding="utf-8"?>
<p:tagLst xmlns:p="http://schemas.openxmlformats.org/presentationml/2006/main">
  <p:tag name="KSO_WM_TEMPLATE_CATEGORY" val="custom"/>
  <p:tag name="KSO_WM_TEMPLATE_INDEX" val="20189028"/>
</p:tagLst>
</file>

<file path=ppt/tags/tag65.xml><?xml version="1.0" encoding="utf-8"?>
<p:tagLst xmlns:p="http://schemas.openxmlformats.org/presentationml/2006/main">
  <p:tag name="KSO_WM_TEMPLATE_CATEGORY" val="diagram"/>
  <p:tag name="KSO_WM_TEMPLATE_INDEX" val="160400"/>
  <p:tag name="KSO_WM_UNIT_TYPE" val="l_h_f"/>
  <p:tag name="KSO_WM_UNIT_INDEX" val="1_1_1"/>
  <p:tag name="KSO_WM_UNIT_ID" val="diagram160400_3*l_h_f*1_1_1"/>
  <p:tag name="KSO_WM_UNIT_CLEAR" val="1"/>
  <p:tag name="KSO_WM_UNIT_LAYERLEVEL" val="1_1_1"/>
  <p:tag name="KSO_WM_UNIT_VALUE" val="24"/>
  <p:tag name="KSO_WM_UNIT_HIGHLIGHT" val="0"/>
  <p:tag name="KSO_WM_UNIT_COMPATIBLE" val="0"/>
  <p:tag name="KSO_WM_BEAUTIFY_FLAG" val="#wm#"/>
  <p:tag name="KSO_WM_UNIT_PRESET_TEXT_INDEX" val="4"/>
  <p:tag name="KSO_WM_UNIT_PRESET_TEXT_LEN" val="26"/>
  <p:tag name="KSO_WM_TAG_VERSION" val="1.0"/>
  <p:tag name="KSO_WM_DIAGRAM_GROUP_CODE" val="l1-1"/>
  <p:tag name="KSO_WM_UNIT_TEXT_FILL_FORE_SCHEMECOLOR_INDEX" val="5"/>
  <p:tag name="KSO_WM_UNIT_TEXT_FILL_TYPE" val="1"/>
  <p:tag name="KSO_WM_UNIT_USESOURCEFORMAT_APPLY" val="0"/>
</p:tagLst>
</file>

<file path=ppt/tags/tag66.xml><?xml version="1.0" encoding="utf-8"?>
<p:tagLst xmlns:p="http://schemas.openxmlformats.org/presentationml/2006/main">
  <p:tag name="KSO_WM_TEMPLATE_CATEGORY" val="diagram"/>
  <p:tag name="KSO_WM_TEMPLATE_INDEX" val="160400"/>
  <p:tag name="KSO_WM_UNIT_TYPE" val="l_h_f"/>
  <p:tag name="KSO_WM_UNIT_INDEX" val="1_1_1"/>
  <p:tag name="KSO_WM_UNIT_ID" val="diagram160400_3*l_h_f*1_1_1"/>
  <p:tag name="KSO_WM_UNIT_CLEAR" val="1"/>
  <p:tag name="KSO_WM_UNIT_LAYERLEVEL" val="1_1_1"/>
  <p:tag name="KSO_WM_UNIT_VALUE" val="24"/>
  <p:tag name="KSO_WM_UNIT_HIGHLIGHT" val="0"/>
  <p:tag name="KSO_WM_UNIT_COMPATIBLE" val="0"/>
  <p:tag name="KSO_WM_BEAUTIFY_FLAG" val="#wm#"/>
  <p:tag name="KSO_WM_UNIT_PRESET_TEXT_INDEX" val="4"/>
  <p:tag name="KSO_WM_UNIT_PRESET_TEXT_LEN" val="26"/>
  <p:tag name="KSO_WM_TAG_VERSION" val="1.0"/>
  <p:tag name="KSO_WM_DIAGRAM_GROUP_CODE" val="l1-1"/>
  <p:tag name="KSO_WM_UNIT_TEXT_FILL_FORE_SCHEMECOLOR_INDEX" val="5"/>
  <p:tag name="KSO_WM_UNIT_TEXT_FILL_TYPE" val="1"/>
  <p:tag name="KSO_WM_UNIT_USESOURCEFORMAT_APPLY" val="0"/>
</p:tagLst>
</file>

<file path=ppt/tags/tag67.xml><?xml version="1.0" encoding="utf-8"?>
<p:tagLst xmlns:p="http://schemas.openxmlformats.org/presentationml/2006/main">
  <p:tag name="KSO_WM_TEMPLATE_CATEGORY" val="custom"/>
  <p:tag name="KSO_WM_TEMPLATE_INDEX" val="20189028"/>
</p:tagLst>
</file>

<file path=ppt/tags/tag68.xml><?xml version="1.0" encoding="utf-8"?>
<p:tagLst xmlns:p="http://schemas.openxmlformats.org/presentationml/2006/main">
  <p:tag name="KSO_WM_TEMPLATE_CATEGORY" val="custom"/>
  <p:tag name="KSO_WM_TEMPLATE_INDEX" val="20189028"/>
</p:tagLst>
</file>

<file path=ppt/tags/tag69.xml><?xml version="1.0" encoding="utf-8"?>
<p:tagLst xmlns:p="http://schemas.openxmlformats.org/presentationml/2006/main">
  <p:tag name="KSO_WM_TEMPLATE_CATEGORY" val="custom"/>
  <p:tag name="KSO_WM_TEMPLATE_INDEX" val="20189028"/>
</p:tagLst>
</file>

<file path=ppt/tags/tag7.xml><?xml version="1.0" encoding="utf-8"?>
<p:tagLst xmlns:p="http://schemas.openxmlformats.org/presentationml/2006/main">
  <p:tag name="PA" val="v3.0.0"/>
</p:tagLst>
</file>

<file path=ppt/tags/tag70.xml><?xml version="1.0" encoding="utf-8"?>
<p:tagLst xmlns:p="http://schemas.openxmlformats.org/presentationml/2006/main">
  <p:tag name="KSO_WM_TEMPLATE_CATEGORY" val="custom"/>
  <p:tag name="KSO_WM_TEMPLATE_INDEX" val="20189028"/>
</p:tagLst>
</file>

<file path=ppt/tags/tag71.xml><?xml version="1.0" encoding="utf-8"?>
<p:tagLst xmlns:p="http://schemas.openxmlformats.org/presentationml/2006/main">
  <p:tag name="KSO_WM_TEMPLATE_CATEGORY" val="custom"/>
  <p:tag name="KSO_WM_TEMPLATE_INDEX" val="20189028"/>
</p:tagLst>
</file>

<file path=ppt/tags/tag72.xml><?xml version="1.0" encoding="utf-8"?>
<p:tagLst xmlns:p="http://schemas.openxmlformats.org/presentationml/2006/main">
  <p:tag name="KSO_WM_TEMPLATE_CATEGORY" val="custom"/>
  <p:tag name="KSO_WM_TEMPLATE_INDEX" val="20189028"/>
</p:tagLst>
</file>

<file path=ppt/tags/tag73.xml><?xml version="1.0" encoding="utf-8"?>
<p:tagLst xmlns:p="http://schemas.openxmlformats.org/presentationml/2006/main">
  <p:tag name="KSO_WM_TEMPLATE_CATEGORY" val="custom"/>
  <p:tag name="KSO_WM_TEMPLATE_INDEX" val="20189028"/>
</p:tagLst>
</file>

<file path=ppt/tags/tag74.xml><?xml version="1.0" encoding="utf-8"?>
<p:tagLst xmlns:p="http://schemas.openxmlformats.org/presentationml/2006/main">
  <p:tag name="KSO_WM_TEMPLATE_CATEGORY" val="custom"/>
  <p:tag name="KSO_WM_TEMPLATE_INDEX" val="20189028"/>
</p:tagLst>
</file>

<file path=ppt/tags/tag75.xml><?xml version="1.0" encoding="utf-8"?>
<p:tagLst xmlns:p="http://schemas.openxmlformats.org/presentationml/2006/main">
  <p:tag name="KSO_WM_TEMPLATE_CATEGORY" val="custom"/>
  <p:tag name="KSO_WM_TEMPLATE_INDEX" val="20189028"/>
</p:tagLst>
</file>

<file path=ppt/tags/tag76.xml><?xml version="1.0" encoding="utf-8"?>
<p:tagLst xmlns:p="http://schemas.openxmlformats.org/presentationml/2006/main">
  <p:tag name="KSO_WM_TEMPLATE_CATEGORY" val="custom"/>
  <p:tag name="KSO_WM_TEMPLATE_INDEX" val="20189028"/>
</p:tagLst>
</file>

<file path=ppt/tags/tag77.xml><?xml version="1.0" encoding="utf-8"?>
<p:tagLst xmlns:p="http://schemas.openxmlformats.org/presentationml/2006/main">
  <p:tag name="KSO_WM_TEMPLATE_CATEGORY" val="custom"/>
  <p:tag name="KSO_WM_TEMPLATE_INDEX" val="20189028"/>
</p:tagLst>
</file>

<file path=ppt/tags/tag78.xml><?xml version="1.0" encoding="utf-8"?>
<p:tagLst xmlns:p="http://schemas.openxmlformats.org/presentationml/2006/main">
  <p:tag name="KSO_WM_TEMPLATE_CATEGORY" val="custom"/>
  <p:tag name="KSO_WM_TEMPLATE_INDEX" val="20189028"/>
</p:tagLst>
</file>

<file path=ppt/tags/tag79.xml><?xml version="1.0" encoding="utf-8"?>
<p:tagLst xmlns:p="http://schemas.openxmlformats.org/presentationml/2006/main">
  <p:tag name="KSO_WM_TEMPLATE_CATEGORY" val="custom"/>
  <p:tag name="KSO_WM_TEMPLATE_INDEX" val="20189028"/>
</p:tagLst>
</file>

<file path=ppt/tags/tag8.xml><?xml version="1.0" encoding="utf-8"?>
<p:tagLst xmlns:p="http://schemas.openxmlformats.org/presentationml/2006/main">
  <p:tag name="PA" val="v3.0.0"/>
</p:tagLst>
</file>

<file path=ppt/tags/tag80.xml><?xml version="1.0" encoding="utf-8"?>
<p:tagLst xmlns:p="http://schemas.openxmlformats.org/presentationml/2006/main">
  <p:tag name="KSO_WM_TEMPLATE_CATEGORY" val="custom"/>
  <p:tag name="KSO_WM_TEMPLATE_INDEX" val="20189028"/>
</p:tagLst>
</file>

<file path=ppt/tags/tag81.xml><?xml version="1.0" encoding="utf-8"?>
<p:tagLst xmlns:p="http://schemas.openxmlformats.org/presentationml/2006/main">
  <p:tag name="KSO_WM_TEMPLATE_CATEGORY" val="custom"/>
  <p:tag name="KSO_WM_TEMPLATE_INDEX" val="20189028"/>
</p:tagLst>
</file>

<file path=ppt/tags/tag82.xml><?xml version="1.0" encoding="utf-8"?>
<p:tagLst xmlns:p="http://schemas.openxmlformats.org/presentationml/2006/main">
  <p:tag name="KSO_WM_TEMPLATE_CATEGORY" val="custom"/>
  <p:tag name="KSO_WM_TEMPLATE_INDEX" val="20189028"/>
</p:tagLst>
</file>

<file path=ppt/tags/tag83.xml><?xml version="1.0" encoding="utf-8"?>
<p:tagLst xmlns:p="http://schemas.openxmlformats.org/presentationml/2006/main">
  <p:tag name="KSO_WM_TEMPLATE_CATEGORY" val="custom"/>
  <p:tag name="KSO_WM_TEMPLATE_INDEX" val="20189028"/>
</p:tagLst>
</file>

<file path=ppt/tags/tag9.xml><?xml version="1.0" encoding="utf-8"?>
<p:tagLst xmlns:p="http://schemas.openxmlformats.org/presentationml/2006/main">
  <p:tag name="PA" val="v3.0.0"/>
</p:tagLst>
</file>

<file path=ppt/theme/theme1.xml><?xml version="1.0" encoding="utf-8"?>
<a:theme xmlns:a="http://schemas.openxmlformats.org/drawingml/2006/main" name="2_Office 主题​​">
  <a:themeElements>
    <a:clrScheme name="自定义 318">
      <a:dk1>
        <a:srgbClr val="000000"/>
      </a:dk1>
      <a:lt1>
        <a:srgbClr val="FFFFFF"/>
      </a:lt1>
      <a:dk2>
        <a:srgbClr val="E0545D"/>
      </a:dk2>
      <a:lt2>
        <a:srgbClr val="F7F5F3"/>
      </a:lt2>
      <a:accent1>
        <a:srgbClr val="E0545D"/>
      </a:accent1>
      <a:accent2>
        <a:srgbClr val="595959"/>
      </a:accent2>
      <a:accent3>
        <a:srgbClr val="FFFFFF"/>
      </a:accent3>
      <a:accent4>
        <a:srgbClr val="F7F5F3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4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1981</Words>
  <Application>WPS 演示</Application>
  <PresentationFormat>宽屏</PresentationFormat>
  <Paragraphs>189</Paragraphs>
  <Slides>28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5" baseType="lpstr">
      <vt:lpstr>Arial</vt:lpstr>
      <vt:lpstr>宋体</vt:lpstr>
      <vt:lpstr>Wingdings</vt:lpstr>
      <vt:lpstr>微软雅黑</vt:lpstr>
      <vt:lpstr>Calibri</vt:lpstr>
      <vt:lpstr>Agency FB</vt:lpstr>
      <vt:lpstr>Wingdings</vt:lpstr>
      <vt:lpstr>等线</vt:lpstr>
      <vt:lpstr>Arial Unicode MS</vt:lpstr>
      <vt:lpstr>等线 Light</vt:lpstr>
      <vt:lpstr>Malgun Gothic</vt:lpstr>
      <vt:lpstr>黑体</vt:lpstr>
      <vt:lpstr>Impact</vt:lpstr>
      <vt:lpstr>Arial</vt:lpstr>
      <vt:lpstr>Lato</vt:lpstr>
      <vt:lpstr>微软雅黑 Light</vt:lpstr>
      <vt:lpstr>2_Office 主题​​</vt:lpstr>
      <vt:lpstr>Add Your Slogan Here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PCOS</dc:creator>
  <cp:lastModifiedBy>丫头不哭1415515659</cp:lastModifiedBy>
  <cp:revision>404</cp:revision>
  <dcterms:created xsi:type="dcterms:W3CDTF">2018-02-27T07:30:00Z</dcterms:created>
  <dcterms:modified xsi:type="dcterms:W3CDTF">2018-10-09T06:58:17Z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